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A1B00F-F0B6-704E-8638-7C871B53E8B7}" v="204" dt="2025-01-29T13:11:40.5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11"/>
    <p:restoredTop sz="94590"/>
  </p:normalViewPr>
  <p:slideViewPr>
    <p:cSldViewPr snapToGrid="0">
      <p:cViewPr varScale="1">
        <p:scale>
          <a:sx n="79" d="100"/>
          <a:sy n="79" d="100"/>
        </p:scale>
        <p:origin x="960"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o Fernando Constancio de Souza" userId="d3d4e8f135e9deae" providerId="LiveId" clId="{BCA1B00F-F0B6-704E-8638-7C871B53E8B7}"/>
    <pc:docChg chg="custSel addSld delSld modSld">
      <pc:chgData name="Paulo Fernando Constancio de Souza" userId="d3d4e8f135e9deae" providerId="LiveId" clId="{BCA1B00F-F0B6-704E-8638-7C871B53E8B7}" dt="2025-01-29T13:13:37.972" v="115" actId="20577"/>
      <pc:docMkLst>
        <pc:docMk/>
      </pc:docMkLst>
      <pc:sldChg chg="modSp mod">
        <pc:chgData name="Paulo Fernando Constancio de Souza" userId="d3d4e8f135e9deae" providerId="LiveId" clId="{BCA1B00F-F0B6-704E-8638-7C871B53E8B7}" dt="2025-01-29T12:51:48.510" v="29" actId="20577"/>
        <pc:sldMkLst>
          <pc:docMk/>
          <pc:sldMk cId="594139851" sldId="257"/>
        </pc:sldMkLst>
        <pc:spChg chg="mod">
          <ac:chgData name="Paulo Fernando Constancio de Souza" userId="d3d4e8f135e9deae" providerId="LiveId" clId="{BCA1B00F-F0B6-704E-8638-7C871B53E8B7}" dt="2025-01-29T12:51:48.510" v="29" actId="20577"/>
          <ac:spMkLst>
            <pc:docMk/>
            <pc:sldMk cId="594139851" sldId="257"/>
            <ac:spMk id="3" creationId="{741EA4AE-294C-52C3-10FE-DD6C33171654}"/>
          </ac:spMkLst>
        </pc:spChg>
      </pc:sldChg>
      <pc:sldChg chg="modSp mod">
        <pc:chgData name="Paulo Fernando Constancio de Souza" userId="d3d4e8f135e9deae" providerId="LiveId" clId="{BCA1B00F-F0B6-704E-8638-7C871B53E8B7}" dt="2025-01-29T13:00:12.204" v="36" actId="20577"/>
        <pc:sldMkLst>
          <pc:docMk/>
          <pc:sldMk cId="4066134608" sldId="261"/>
        </pc:sldMkLst>
        <pc:spChg chg="mod">
          <ac:chgData name="Paulo Fernando Constancio de Souza" userId="d3d4e8f135e9deae" providerId="LiveId" clId="{BCA1B00F-F0B6-704E-8638-7C871B53E8B7}" dt="2025-01-29T13:00:12.204" v="36" actId="20577"/>
          <ac:spMkLst>
            <pc:docMk/>
            <pc:sldMk cId="4066134608" sldId="261"/>
            <ac:spMk id="4" creationId="{E00F611A-404C-E303-E4CD-DA358EC3C766}"/>
          </ac:spMkLst>
        </pc:spChg>
      </pc:sldChg>
      <pc:sldChg chg="modSp mod modNotesTx">
        <pc:chgData name="Paulo Fernando Constancio de Souza" userId="d3d4e8f135e9deae" providerId="LiveId" clId="{BCA1B00F-F0B6-704E-8638-7C871B53E8B7}" dt="2025-01-29T13:11:40.584" v="100" actId="27636"/>
        <pc:sldMkLst>
          <pc:docMk/>
          <pc:sldMk cId="48835034" sldId="265"/>
        </pc:sldMkLst>
        <pc:spChg chg="mod">
          <ac:chgData name="Paulo Fernando Constancio de Souza" userId="d3d4e8f135e9deae" providerId="LiveId" clId="{BCA1B00F-F0B6-704E-8638-7C871B53E8B7}" dt="2025-01-29T13:11:40.584" v="100" actId="27636"/>
          <ac:spMkLst>
            <pc:docMk/>
            <pc:sldMk cId="48835034" sldId="265"/>
            <ac:spMk id="3" creationId="{644BFF63-ED99-F79C-7841-2BE2F0F13922}"/>
          </ac:spMkLst>
        </pc:spChg>
      </pc:sldChg>
      <pc:sldChg chg="modSp mod">
        <pc:chgData name="Paulo Fernando Constancio de Souza" userId="d3d4e8f135e9deae" providerId="LiveId" clId="{BCA1B00F-F0B6-704E-8638-7C871B53E8B7}" dt="2025-01-29T13:13:09.622" v="109" actId="20577"/>
        <pc:sldMkLst>
          <pc:docMk/>
          <pc:sldMk cId="1854230106" sldId="266"/>
        </pc:sldMkLst>
        <pc:spChg chg="mod">
          <ac:chgData name="Paulo Fernando Constancio de Souza" userId="d3d4e8f135e9deae" providerId="LiveId" clId="{BCA1B00F-F0B6-704E-8638-7C871B53E8B7}" dt="2025-01-29T13:13:09.622" v="109" actId="20577"/>
          <ac:spMkLst>
            <pc:docMk/>
            <pc:sldMk cId="1854230106" sldId="266"/>
            <ac:spMk id="3" creationId="{15A30488-D4FC-FEE5-739D-FE6EAE5AD0C3}"/>
          </ac:spMkLst>
        </pc:spChg>
      </pc:sldChg>
      <pc:sldChg chg="modSp mod">
        <pc:chgData name="Paulo Fernando Constancio de Souza" userId="d3d4e8f135e9deae" providerId="LiveId" clId="{BCA1B00F-F0B6-704E-8638-7C871B53E8B7}" dt="2025-01-29T13:13:37.972" v="115" actId="20577"/>
        <pc:sldMkLst>
          <pc:docMk/>
          <pc:sldMk cId="3255924123" sldId="267"/>
        </pc:sldMkLst>
        <pc:spChg chg="mod">
          <ac:chgData name="Paulo Fernando Constancio de Souza" userId="d3d4e8f135e9deae" providerId="LiveId" clId="{BCA1B00F-F0B6-704E-8638-7C871B53E8B7}" dt="2025-01-29T13:13:37.972" v="115" actId="20577"/>
          <ac:spMkLst>
            <pc:docMk/>
            <pc:sldMk cId="3255924123" sldId="267"/>
            <ac:spMk id="3" creationId="{3E024556-E97D-887A-DF8C-85E72CA415BE}"/>
          </ac:spMkLst>
        </pc:spChg>
      </pc:sldChg>
      <pc:sldChg chg="new del">
        <pc:chgData name="Paulo Fernando Constancio de Souza" userId="d3d4e8f135e9deae" providerId="LiveId" clId="{BCA1B00F-F0B6-704E-8638-7C871B53E8B7}" dt="2025-01-29T13:11:57.365" v="101" actId="2696"/>
        <pc:sldMkLst>
          <pc:docMk/>
          <pc:sldMk cId="563996364" sldId="268"/>
        </pc:sldMkLst>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ata4.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4.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E3F83F-7338-4EC3-8F96-6617766B4E8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D8BE51D-B3D5-41FB-ADC2-9AA673248C53}">
      <dgm:prSet/>
      <dgm:spPr/>
      <dgm:t>
        <a:bodyPr/>
        <a:lstStyle/>
        <a:p>
          <a:r>
            <a:rPr lang="pt-BR"/>
            <a:t>Foi aprovada reunião EXTRAORDINÁRIA com pauta única – 05/02/2025</a:t>
          </a:r>
          <a:endParaRPr lang="en-US"/>
        </a:p>
      </dgm:t>
    </dgm:pt>
    <dgm:pt modelId="{4E876393-4DC5-4511-BF8D-23895FEE3F69}" type="parTrans" cxnId="{0D9196DD-EEC3-425E-BC4B-3C6B9AEC29D4}">
      <dgm:prSet/>
      <dgm:spPr/>
      <dgm:t>
        <a:bodyPr/>
        <a:lstStyle/>
        <a:p>
          <a:endParaRPr lang="en-US"/>
        </a:p>
      </dgm:t>
    </dgm:pt>
    <dgm:pt modelId="{06E7F50B-3EA7-4C92-A82A-B0DC27067191}" type="sibTrans" cxnId="{0D9196DD-EEC3-425E-BC4B-3C6B9AEC29D4}">
      <dgm:prSet/>
      <dgm:spPr/>
      <dgm:t>
        <a:bodyPr/>
        <a:lstStyle/>
        <a:p>
          <a:endParaRPr lang="en-US"/>
        </a:p>
      </dgm:t>
    </dgm:pt>
    <dgm:pt modelId="{800233FA-BBAE-4405-8C21-ADF1E74904A1}">
      <dgm:prSet/>
      <dgm:spPr/>
      <dgm:t>
        <a:bodyPr/>
        <a:lstStyle/>
        <a:p>
          <a:r>
            <a:rPr lang="pt-BR"/>
            <a:t>18 de fevereiro de 2025 Plenário com Conselheiros - Organização</a:t>
          </a:r>
          <a:endParaRPr lang="en-US"/>
        </a:p>
      </dgm:t>
    </dgm:pt>
    <dgm:pt modelId="{88D37021-F1FC-4CB1-8849-A1B3320F1DBE}" type="parTrans" cxnId="{6EB833B9-7B16-4E51-90EB-CE3253A3BBA2}">
      <dgm:prSet/>
      <dgm:spPr/>
      <dgm:t>
        <a:bodyPr/>
        <a:lstStyle/>
        <a:p>
          <a:endParaRPr lang="en-US"/>
        </a:p>
      </dgm:t>
    </dgm:pt>
    <dgm:pt modelId="{70C7912A-74AC-40BF-96CF-6D842F52D604}" type="sibTrans" cxnId="{6EB833B9-7B16-4E51-90EB-CE3253A3BBA2}">
      <dgm:prSet/>
      <dgm:spPr/>
      <dgm:t>
        <a:bodyPr/>
        <a:lstStyle/>
        <a:p>
          <a:endParaRPr lang="en-US"/>
        </a:p>
      </dgm:t>
    </dgm:pt>
    <dgm:pt modelId="{17AF07EA-9999-4739-84D2-9DD00A27932C}">
      <dgm:prSet/>
      <dgm:spPr/>
      <dgm:t>
        <a:bodyPr/>
        <a:lstStyle/>
        <a:p>
          <a:r>
            <a:rPr lang="pt-BR"/>
            <a:t>Plenário presencial em 8 a 10 de abril  de 2025</a:t>
          </a:r>
          <a:endParaRPr lang="en-US"/>
        </a:p>
      </dgm:t>
    </dgm:pt>
    <dgm:pt modelId="{D91C417B-6F03-4CA8-8540-B798042191AD}" type="parTrans" cxnId="{B33F3DE5-579A-4548-84C8-66CDE6C8D6DD}">
      <dgm:prSet/>
      <dgm:spPr/>
      <dgm:t>
        <a:bodyPr/>
        <a:lstStyle/>
        <a:p>
          <a:endParaRPr lang="en-US"/>
        </a:p>
      </dgm:t>
    </dgm:pt>
    <dgm:pt modelId="{F3721A30-071C-494F-B854-C2882815D699}" type="sibTrans" cxnId="{B33F3DE5-579A-4548-84C8-66CDE6C8D6DD}">
      <dgm:prSet/>
      <dgm:spPr/>
      <dgm:t>
        <a:bodyPr/>
        <a:lstStyle/>
        <a:p>
          <a:endParaRPr lang="en-US"/>
        </a:p>
      </dgm:t>
    </dgm:pt>
    <dgm:pt modelId="{ED3858B5-5D81-48F3-BECD-A42F9994B1C0}">
      <dgm:prSet/>
      <dgm:spPr/>
      <dgm:t>
        <a:bodyPr/>
        <a:lstStyle/>
        <a:p>
          <a:r>
            <a:rPr lang="pt-BR"/>
            <a:t>Solicitação da Academia Dr. Raul Cutaid</a:t>
          </a:r>
          <a:endParaRPr lang="en-US"/>
        </a:p>
      </dgm:t>
    </dgm:pt>
    <dgm:pt modelId="{A44006D4-FF08-4740-A84F-DAF7DDA7ECBD}" type="parTrans" cxnId="{C9813595-8480-45E2-A8B7-E896D0E2CC09}">
      <dgm:prSet/>
      <dgm:spPr/>
      <dgm:t>
        <a:bodyPr/>
        <a:lstStyle/>
        <a:p>
          <a:endParaRPr lang="en-US"/>
        </a:p>
      </dgm:t>
    </dgm:pt>
    <dgm:pt modelId="{C8ABFFF4-D93F-4987-91D0-F0525E672727}" type="sibTrans" cxnId="{C9813595-8480-45E2-A8B7-E896D0E2CC09}">
      <dgm:prSet/>
      <dgm:spPr/>
      <dgm:t>
        <a:bodyPr/>
        <a:lstStyle/>
        <a:p>
          <a:endParaRPr lang="en-US"/>
        </a:p>
      </dgm:t>
    </dgm:pt>
    <dgm:pt modelId="{9D3BA204-CCBE-46E9-9B72-E0F30C718BF6}">
      <dgm:prSet/>
      <dgm:spPr/>
      <dgm:t>
        <a:bodyPr/>
        <a:lstStyle/>
        <a:p>
          <a:r>
            <a:rPr lang="pt-BR"/>
            <a:t>Temas: Critério de acreditação e acompanhamento dos programas de residência; Seleção Pública e suas particularidades e responsabilidades</a:t>
          </a:r>
          <a:endParaRPr lang="en-US"/>
        </a:p>
      </dgm:t>
    </dgm:pt>
    <dgm:pt modelId="{00EAAC69-D6C6-446F-9E3E-278DD04FD8D0}" type="parTrans" cxnId="{E3E3F437-68DD-419D-84A3-A07EE21EBDD8}">
      <dgm:prSet/>
      <dgm:spPr/>
      <dgm:t>
        <a:bodyPr/>
        <a:lstStyle/>
        <a:p>
          <a:endParaRPr lang="en-US"/>
        </a:p>
      </dgm:t>
    </dgm:pt>
    <dgm:pt modelId="{B62C9CFD-D056-4AE3-9CF9-59775AE6AFAB}" type="sibTrans" cxnId="{E3E3F437-68DD-419D-84A3-A07EE21EBDD8}">
      <dgm:prSet/>
      <dgm:spPr/>
      <dgm:t>
        <a:bodyPr/>
        <a:lstStyle/>
        <a:p>
          <a:endParaRPr lang="en-US"/>
        </a:p>
      </dgm:t>
    </dgm:pt>
    <dgm:pt modelId="{4665F686-BD4F-4F54-A7F1-18CAB7CE52EE}">
      <dgm:prSet/>
      <dgm:spPr/>
      <dgm:t>
        <a:bodyPr/>
        <a:lstStyle/>
        <a:p>
          <a:r>
            <a:rPr lang="pt-BR"/>
            <a:t>Alteração do plenário de Junho para Belo Horizonte 16 e 17/06/2025</a:t>
          </a:r>
          <a:endParaRPr lang="en-US"/>
        </a:p>
      </dgm:t>
    </dgm:pt>
    <dgm:pt modelId="{3324F42C-5ADF-4E16-8CB7-27165741C373}" type="parTrans" cxnId="{D7C4ED2C-3FCA-47AD-9B2F-1C8A608E1A80}">
      <dgm:prSet/>
      <dgm:spPr/>
      <dgm:t>
        <a:bodyPr/>
        <a:lstStyle/>
        <a:p>
          <a:endParaRPr lang="en-US"/>
        </a:p>
      </dgm:t>
    </dgm:pt>
    <dgm:pt modelId="{EF6B5830-68F6-436A-A111-3B16E1777027}" type="sibTrans" cxnId="{D7C4ED2C-3FCA-47AD-9B2F-1C8A608E1A80}">
      <dgm:prSet/>
      <dgm:spPr/>
      <dgm:t>
        <a:bodyPr/>
        <a:lstStyle/>
        <a:p>
          <a:endParaRPr lang="en-US"/>
        </a:p>
      </dgm:t>
    </dgm:pt>
    <dgm:pt modelId="{535E520C-FEA9-444F-A8F0-B78D01381C37}" type="pres">
      <dgm:prSet presAssocID="{F4E3F83F-7338-4EC3-8F96-6617766B4E85}" presName="root" presStyleCnt="0">
        <dgm:presLayoutVars>
          <dgm:dir/>
          <dgm:resizeHandles val="exact"/>
        </dgm:presLayoutVars>
      </dgm:prSet>
      <dgm:spPr/>
    </dgm:pt>
    <dgm:pt modelId="{4A6D4C50-C527-4779-90DA-0E5427428DFB}" type="pres">
      <dgm:prSet presAssocID="{2D8BE51D-B3D5-41FB-ADC2-9AA673248C53}" presName="compNode" presStyleCnt="0"/>
      <dgm:spPr/>
    </dgm:pt>
    <dgm:pt modelId="{539C63BE-A384-4C28-B840-EB04ECD08D46}" type="pres">
      <dgm:prSet presAssocID="{2D8BE51D-B3D5-41FB-ADC2-9AA673248C53}" presName="bgRect" presStyleLbl="bgShp" presStyleIdx="0" presStyleCnt="4"/>
      <dgm:spPr/>
    </dgm:pt>
    <dgm:pt modelId="{D2D42A34-4C85-49C0-B11B-01E87FE63F99}" type="pres">
      <dgm:prSet presAssocID="{2D8BE51D-B3D5-41FB-ADC2-9AA673248C53}"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enn Diagram"/>
        </a:ext>
      </dgm:extLst>
    </dgm:pt>
    <dgm:pt modelId="{6D4EA526-5829-412C-B3F6-3D6993BB73E7}" type="pres">
      <dgm:prSet presAssocID="{2D8BE51D-B3D5-41FB-ADC2-9AA673248C53}" presName="spaceRect" presStyleCnt="0"/>
      <dgm:spPr/>
    </dgm:pt>
    <dgm:pt modelId="{FE4A7960-7043-404A-9FAC-F0C5644B7010}" type="pres">
      <dgm:prSet presAssocID="{2D8BE51D-B3D5-41FB-ADC2-9AA673248C53}" presName="parTx" presStyleLbl="revTx" presStyleIdx="0" presStyleCnt="5">
        <dgm:presLayoutVars>
          <dgm:chMax val="0"/>
          <dgm:chPref val="0"/>
        </dgm:presLayoutVars>
      </dgm:prSet>
      <dgm:spPr/>
    </dgm:pt>
    <dgm:pt modelId="{5D027B33-2EC6-41A0-BA8F-17B67B4C2E97}" type="pres">
      <dgm:prSet presAssocID="{06E7F50B-3EA7-4C92-A82A-B0DC27067191}" presName="sibTrans" presStyleCnt="0"/>
      <dgm:spPr/>
    </dgm:pt>
    <dgm:pt modelId="{8EA3965C-D885-4732-A1B8-241EE31AFFD2}" type="pres">
      <dgm:prSet presAssocID="{800233FA-BBAE-4405-8C21-ADF1E74904A1}" presName="compNode" presStyleCnt="0"/>
      <dgm:spPr/>
    </dgm:pt>
    <dgm:pt modelId="{E8CEC827-3B68-4F29-B1C3-6007E90F58A0}" type="pres">
      <dgm:prSet presAssocID="{800233FA-BBAE-4405-8C21-ADF1E74904A1}" presName="bgRect" presStyleLbl="bgShp" presStyleIdx="1" presStyleCnt="4"/>
      <dgm:spPr/>
    </dgm:pt>
    <dgm:pt modelId="{F0F48495-6C3B-4EE0-888F-4E9AE3A11355}" type="pres">
      <dgm:prSet presAssocID="{800233FA-BBAE-4405-8C21-ADF1E74904A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eunião"/>
        </a:ext>
      </dgm:extLst>
    </dgm:pt>
    <dgm:pt modelId="{7429E858-A4B5-4C3C-ABFC-C74A367884C8}" type="pres">
      <dgm:prSet presAssocID="{800233FA-BBAE-4405-8C21-ADF1E74904A1}" presName="spaceRect" presStyleCnt="0"/>
      <dgm:spPr/>
    </dgm:pt>
    <dgm:pt modelId="{00715BAD-743C-47E2-8890-A1CE208BCBAF}" type="pres">
      <dgm:prSet presAssocID="{800233FA-BBAE-4405-8C21-ADF1E74904A1}" presName="parTx" presStyleLbl="revTx" presStyleIdx="1" presStyleCnt="5">
        <dgm:presLayoutVars>
          <dgm:chMax val="0"/>
          <dgm:chPref val="0"/>
        </dgm:presLayoutVars>
      </dgm:prSet>
      <dgm:spPr/>
    </dgm:pt>
    <dgm:pt modelId="{68D76A33-757C-4F84-8052-4DBC4567773D}" type="pres">
      <dgm:prSet presAssocID="{70C7912A-74AC-40BF-96CF-6D842F52D604}" presName="sibTrans" presStyleCnt="0"/>
      <dgm:spPr/>
    </dgm:pt>
    <dgm:pt modelId="{3BA24F29-0B3E-43C9-A326-379FE5E7102B}" type="pres">
      <dgm:prSet presAssocID="{17AF07EA-9999-4739-84D2-9DD00A27932C}" presName="compNode" presStyleCnt="0"/>
      <dgm:spPr/>
    </dgm:pt>
    <dgm:pt modelId="{BE30517C-42A8-4221-9E74-C9387A97A0B5}" type="pres">
      <dgm:prSet presAssocID="{17AF07EA-9999-4739-84D2-9DD00A27932C}" presName="bgRect" presStyleLbl="bgShp" presStyleIdx="2" presStyleCnt="4"/>
      <dgm:spPr/>
    </dgm:pt>
    <dgm:pt modelId="{192BEC38-0A28-4880-9396-44DEB693277B}" type="pres">
      <dgm:prSet presAssocID="{17AF07EA-9999-4739-84D2-9DD00A27932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rcador"/>
        </a:ext>
      </dgm:extLst>
    </dgm:pt>
    <dgm:pt modelId="{3F9B0894-D22A-4232-B6C1-15A1931EFECC}" type="pres">
      <dgm:prSet presAssocID="{17AF07EA-9999-4739-84D2-9DD00A27932C}" presName="spaceRect" presStyleCnt="0"/>
      <dgm:spPr/>
    </dgm:pt>
    <dgm:pt modelId="{F4E58E6D-1A35-46DA-BD58-577FD26F8EF3}" type="pres">
      <dgm:prSet presAssocID="{17AF07EA-9999-4739-84D2-9DD00A27932C}" presName="parTx" presStyleLbl="revTx" presStyleIdx="2" presStyleCnt="5">
        <dgm:presLayoutVars>
          <dgm:chMax val="0"/>
          <dgm:chPref val="0"/>
        </dgm:presLayoutVars>
      </dgm:prSet>
      <dgm:spPr/>
    </dgm:pt>
    <dgm:pt modelId="{354CD60A-B2A9-4A0F-A290-8F4E057C8BF2}" type="pres">
      <dgm:prSet presAssocID="{17AF07EA-9999-4739-84D2-9DD00A27932C}" presName="desTx" presStyleLbl="revTx" presStyleIdx="3" presStyleCnt="5">
        <dgm:presLayoutVars/>
      </dgm:prSet>
      <dgm:spPr/>
    </dgm:pt>
    <dgm:pt modelId="{6E141760-64F0-4711-844D-2571F5E783EF}" type="pres">
      <dgm:prSet presAssocID="{F3721A30-071C-494F-B854-C2882815D699}" presName="sibTrans" presStyleCnt="0"/>
      <dgm:spPr/>
    </dgm:pt>
    <dgm:pt modelId="{37BEB04E-22E0-4152-BFE7-D294A6DDF7ED}" type="pres">
      <dgm:prSet presAssocID="{4665F686-BD4F-4F54-A7F1-18CAB7CE52EE}" presName="compNode" presStyleCnt="0"/>
      <dgm:spPr/>
    </dgm:pt>
    <dgm:pt modelId="{EA723F8A-DE4A-4060-B4CD-4D0FAE19997E}" type="pres">
      <dgm:prSet presAssocID="{4665F686-BD4F-4F54-A7F1-18CAB7CE52EE}" presName="bgRect" presStyleLbl="bgShp" presStyleIdx="3" presStyleCnt="4"/>
      <dgm:spPr/>
    </dgm:pt>
    <dgm:pt modelId="{45417B55-FBA5-4080-9199-79FD05A15B7E}" type="pres">
      <dgm:prSet presAssocID="{4665F686-BD4F-4F54-A7F1-18CAB7CE52E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idade"/>
        </a:ext>
      </dgm:extLst>
    </dgm:pt>
    <dgm:pt modelId="{56045CAE-331B-4CF4-A967-CE6E0B614F5D}" type="pres">
      <dgm:prSet presAssocID="{4665F686-BD4F-4F54-A7F1-18CAB7CE52EE}" presName="spaceRect" presStyleCnt="0"/>
      <dgm:spPr/>
    </dgm:pt>
    <dgm:pt modelId="{3409F717-33A5-445B-8866-45CBB11771B2}" type="pres">
      <dgm:prSet presAssocID="{4665F686-BD4F-4F54-A7F1-18CAB7CE52EE}" presName="parTx" presStyleLbl="revTx" presStyleIdx="4" presStyleCnt="5">
        <dgm:presLayoutVars>
          <dgm:chMax val="0"/>
          <dgm:chPref val="0"/>
        </dgm:presLayoutVars>
      </dgm:prSet>
      <dgm:spPr/>
    </dgm:pt>
  </dgm:ptLst>
  <dgm:cxnLst>
    <dgm:cxn modelId="{487A6029-CB25-46DE-8FB2-5B6CB05AF8EB}" type="presOf" srcId="{800233FA-BBAE-4405-8C21-ADF1E74904A1}" destId="{00715BAD-743C-47E2-8890-A1CE208BCBAF}" srcOrd="0" destOrd="0" presId="urn:microsoft.com/office/officeart/2018/2/layout/IconVerticalSolidList"/>
    <dgm:cxn modelId="{D7C4ED2C-3FCA-47AD-9B2F-1C8A608E1A80}" srcId="{F4E3F83F-7338-4EC3-8F96-6617766B4E85}" destId="{4665F686-BD4F-4F54-A7F1-18CAB7CE52EE}" srcOrd="3" destOrd="0" parTransId="{3324F42C-5ADF-4E16-8CB7-27165741C373}" sibTransId="{EF6B5830-68F6-436A-A111-3B16E1777027}"/>
    <dgm:cxn modelId="{8014FF36-CFE7-4D6D-AE71-B194A1E0B851}" type="presOf" srcId="{4665F686-BD4F-4F54-A7F1-18CAB7CE52EE}" destId="{3409F717-33A5-445B-8866-45CBB11771B2}" srcOrd="0" destOrd="0" presId="urn:microsoft.com/office/officeart/2018/2/layout/IconVerticalSolidList"/>
    <dgm:cxn modelId="{E3E3F437-68DD-419D-84A3-A07EE21EBDD8}" srcId="{ED3858B5-5D81-48F3-BECD-A42F9994B1C0}" destId="{9D3BA204-CCBE-46E9-9B72-E0F30C718BF6}" srcOrd="0" destOrd="0" parTransId="{00EAAC69-D6C6-446F-9E3E-278DD04FD8D0}" sibTransId="{B62C9CFD-D056-4AE3-9CF9-59775AE6AFAB}"/>
    <dgm:cxn modelId="{9D1A2244-A299-47E4-9E1D-FA7527F61F6C}" type="presOf" srcId="{2D8BE51D-B3D5-41FB-ADC2-9AA673248C53}" destId="{FE4A7960-7043-404A-9FAC-F0C5644B7010}" srcOrd="0" destOrd="0" presId="urn:microsoft.com/office/officeart/2018/2/layout/IconVerticalSolidList"/>
    <dgm:cxn modelId="{FCE2294A-566A-4F8F-9F69-EA4C7391B7A3}" type="presOf" srcId="{9D3BA204-CCBE-46E9-9B72-E0F30C718BF6}" destId="{354CD60A-B2A9-4A0F-A290-8F4E057C8BF2}" srcOrd="0" destOrd="1" presId="urn:microsoft.com/office/officeart/2018/2/layout/IconVerticalSolidList"/>
    <dgm:cxn modelId="{D6C99772-4B79-4DD4-A565-4061B9C84BE6}" type="presOf" srcId="{ED3858B5-5D81-48F3-BECD-A42F9994B1C0}" destId="{354CD60A-B2A9-4A0F-A290-8F4E057C8BF2}" srcOrd="0" destOrd="0" presId="urn:microsoft.com/office/officeart/2018/2/layout/IconVerticalSolidList"/>
    <dgm:cxn modelId="{260A4687-DA94-4EFD-93E0-26DA8AC6EF11}" type="presOf" srcId="{F4E3F83F-7338-4EC3-8F96-6617766B4E85}" destId="{535E520C-FEA9-444F-A8F0-B78D01381C37}" srcOrd="0" destOrd="0" presId="urn:microsoft.com/office/officeart/2018/2/layout/IconVerticalSolidList"/>
    <dgm:cxn modelId="{C9813595-8480-45E2-A8B7-E896D0E2CC09}" srcId="{17AF07EA-9999-4739-84D2-9DD00A27932C}" destId="{ED3858B5-5D81-48F3-BECD-A42F9994B1C0}" srcOrd="0" destOrd="0" parTransId="{A44006D4-FF08-4740-A84F-DAF7DDA7ECBD}" sibTransId="{C8ABFFF4-D93F-4987-91D0-F0525E672727}"/>
    <dgm:cxn modelId="{6EB833B9-7B16-4E51-90EB-CE3253A3BBA2}" srcId="{F4E3F83F-7338-4EC3-8F96-6617766B4E85}" destId="{800233FA-BBAE-4405-8C21-ADF1E74904A1}" srcOrd="1" destOrd="0" parTransId="{88D37021-F1FC-4CB1-8849-A1B3320F1DBE}" sibTransId="{70C7912A-74AC-40BF-96CF-6D842F52D604}"/>
    <dgm:cxn modelId="{419C4EDD-0854-49B0-93F9-97AEF90465DF}" type="presOf" srcId="{17AF07EA-9999-4739-84D2-9DD00A27932C}" destId="{F4E58E6D-1A35-46DA-BD58-577FD26F8EF3}" srcOrd="0" destOrd="0" presId="urn:microsoft.com/office/officeart/2018/2/layout/IconVerticalSolidList"/>
    <dgm:cxn modelId="{0D9196DD-EEC3-425E-BC4B-3C6B9AEC29D4}" srcId="{F4E3F83F-7338-4EC3-8F96-6617766B4E85}" destId="{2D8BE51D-B3D5-41FB-ADC2-9AA673248C53}" srcOrd="0" destOrd="0" parTransId="{4E876393-4DC5-4511-BF8D-23895FEE3F69}" sibTransId="{06E7F50B-3EA7-4C92-A82A-B0DC27067191}"/>
    <dgm:cxn modelId="{B33F3DE5-579A-4548-84C8-66CDE6C8D6DD}" srcId="{F4E3F83F-7338-4EC3-8F96-6617766B4E85}" destId="{17AF07EA-9999-4739-84D2-9DD00A27932C}" srcOrd="2" destOrd="0" parTransId="{D91C417B-6F03-4CA8-8540-B798042191AD}" sibTransId="{F3721A30-071C-494F-B854-C2882815D699}"/>
    <dgm:cxn modelId="{7AAFB704-45E7-44A3-BE55-EBEC05CF3BAE}" type="presParOf" srcId="{535E520C-FEA9-444F-A8F0-B78D01381C37}" destId="{4A6D4C50-C527-4779-90DA-0E5427428DFB}" srcOrd="0" destOrd="0" presId="urn:microsoft.com/office/officeart/2018/2/layout/IconVerticalSolidList"/>
    <dgm:cxn modelId="{E2C80DC1-BFF1-407E-8338-EFFFCEA0E99D}" type="presParOf" srcId="{4A6D4C50-C527-4779-90DA-0E5427428DFB}" destId="{539C63BE-A384-4C28-B840-EB04ECD08D46}" srcOrd="0" destOrd="0" presId="urn:microsoft.com/office/officeart/2018/2/layout/IconVerticalSolidList"/>
    <dgm:cxn modelId="{F4F2662A-93D3-419B-BC89-BF6409E42A88}" type="presParOf" srcId="{4A6D4C50-C527-4779-90DA-0E5427428DFB}" destId="{D2D42A34-4C85-49C0-B11B-01E87FE63F99}" srcOrd="1" destOrd="0" presId="urn:microsoft.com/office/officeart/2018/2/layout/IconVerticalSolidList"/>
    <dgm:cxn modelId="{F49413D8-B65F-4AC9-9A73-79B1B99EBDBC}" type="presParOf" srcId="{4A6D4C50-C527-4779-90DA-0E5427428DFB}" destId="{6D4EA526-5829-412C-B3F6-3D6993BB73E7}" srcOrd="2" destOrd="0" presId="urn:microsoft.com/office/officeart/2018/2/layout/IconVerticalSolidList"/>
    <dgm:cxn modelId="{25133879-57BF-43A0-A9B3-54C836513CDC}" type="presParOf" srcId="{4A6D4C50-C527-4779-90DA-0E5427428DFB}" destId="{FE4A7960-7043-404A-9FAC-F0C5644B7010}" srcOrd="3" destOrd="0" presId="urn:microsoft.com/office/officeart/2018/2/layout/IconVerticalSolidList"/>
    <dgm:cxn modelId="{2368D0DB-76D6-4AFF-9CA9-469416F2F398}" type="presParOf" srcId="{535E520C-FEA9-444F-A8F0-B78D01381C37}" destId="{5D027B33-2EC6-41A0-BA8F-17B67B4C2E97}" srcOrd="1" destOrd="0" presId="urn:microsoft.com/office/officeart/2018/2/layout/IconVerticalSolidList"/>
    <dgm:cxn modelId="{D3A16EE4-DA05-4121-9DBB-DBE7B16A33C6}" type="presParOf" srcId="{535E520C-FEA9-444F-A8F0-B78D01381C37}" destId="{8EA3965C-D885-4732-A1B8-241EE31AFFD2}" srcOrd="2" destOrd="0" presId="urn:microsoft.com/office/officeart/2018/2/layout/IconVerticalSolidList"/>
    <dgm:cxn modelId="{05072839-299E-47AF-93B4-74C8E8DC90CD}" type="presParOf" srcId="{8EA3965C-D885-4732-A1B8-241EE31AFFD2}" destId="{E8CEC827-3B68-4F29-B1C3-6007E90F58A0}" srcOrd="0" destOrd="0" presId="urn:microsoft.com/office/officeart/2018/2/layout/IconVerticalSolidList"/>
    <dgm:cxn modelId="{89F11EE0-EEED-4B7A-A6E4-A33BADA4FED1}" type="presParOf" srcId="{8EA3965C-D885-4732-A1B8-241EE31AFFD2}" destId="{F0F48495-6C3B-4EE0-888F-4E9AE3A11355}" srcOrd="1" destOrd="0" presId="urn:microsoft.com/office/officeart/2018/2/layout/IconVerticalSolidList"/>
    <dgm:cxn modelId="{2A22D2E2-0E19-4A6D-BD9F-EF4E5285F7DE}" type="presParOf" srcId="{8EA3965C-D885-4732-A1B8-241EE31AFFD2}" destId="{7429E858-A4B5-4C3C-ABFC-C74A367884C8}" srcOrd="2" destOrd="0" presId="urn:microsoft.com/office/officeart/2018/2/layout/IconVerticalSolidList"/>
    <dgm:cxn modelId="{8BCAA376-9B44-41B1-9BC2-2F730F300B35}" type="presParOf" srcId="{8EA3965C-D885-4732-A1B8-241EE31AFFD2}" destId="{00715BAD-743C-47E2-8890-A1CE208BCBAF}" srcOrd="3" destOrd="0" presId="urn:microsoft.com/office/officeart/2018/2/layout/IconVerticalSolidList"/>
    <dgm:cxn modelId="{DEFF516F-D2B6-46F9-994A-7A571C1D5B7B}" type="presParOf" srcId="{535E520C-FEA9-444F-A8F0-B78D01381C37}" destId="{68D76A33-757C-4F84-8052-4DBC4567773D}" srcOrd="3" destOrd="0" presId="urn:microsoft.com/office/officeart/2018/2/layout/IconVerticalSolidList"/>
    <dgm:cxn modelId="{353F4CAF-BA03-4B1E-8304-62BDC9150CB6}" type="presParOf" srcId="{535E520C-FEA9-444F-A8F0-B78D01381C37}" destId="{3BA24F29-0B3E-43C9-A326-379FE5E7102B}" srcOrd="4" destOrd="0" presId="urn:microsoft.com/office/officeart/2018/2/layout/IconVerticalSolidList"/>
    <dgm:cxn modelId="{92FCBACF-676D-41F6-96FC-DF31B65F9956}" type="presParOf" srcId="{3BA24F29-0B3E-43C9-A326-379FE5E7102B}" destId="{BE30517C-42A8-4221-9E74-C9387A97A0B5}" srcOrd="0" destOrd="0" presId="urn:microsoft.com/office/officeart/2018/2/layout/IconVerticalSolidList"/>
    <dgm:cxn modelId="{843384D1-7020-41AC-9E47-923363D8742B}" type="presParOf" srcId="{3BA24F29-0B3E-43C9-A326-379FE5E7102B}" destId="{192BEC38-0A28-4880-9396-44DEB693277B}" srcOrd="1" destOrd="0" presId="urn:microsoft.com/office/officeart/2018/2/layout/IconVerticalSolidList"/>
    <dgm:cxn modelId="{D6FDD6F2-44EB-4FCF-ACB8-EACE64D20FD7}" type="presParOf" srcId="{3BA24F29-0B3E-43C9-A326-379FE5E7102B}" destId="{3F9B0894-D22A-4232-B6C1-15A1931EFECC}" srcOrd="2" destOrd="0" presId="urn:microsoft.com/office/officeart/2018/2/layout/IconVerticalSolidList"/>
    <dgm:cxn modelId="{8FCB3389-2543-4F4C-888F-1837F26A49B1}" type="presParOf" srcId="{3BA24F29-0B3E-43C9-A326-379FE5E7102B}" destId="{F4E58E6D-1A35-46DA-BD58-577FD26F8EF3}" srcOrd="3" destOrd="0" presId="urn:microsoft.com/office/officeart/2018/2/layout/IconVerticalSolidList"/>
    <dgm:cxn modelId="{C4986D1E-4124-4D8B-87F3-BB1164542956}" type="presParOf" srcId="{3BA24F29-0B3E-43C9-A326-379FE5E7102B}" destId="{354CD60A-B2A9-4A0F-A290-8F4E057C8BF2}" srcOrd="4" destOrd="0" presId="urn:microsoft.com/office/officeart/2018/2/layout/IconVerticalSolidList"/>
    <dgm:cxn modelId="{B4F136D3-A00B-4CAE-BBE2-8A5F55C1A823}" type="presParOf" srcId="{535E520C-FEA9-444F-A8F0-B78D01381C37}" destId="{6E141760-64F0-4711-844D-2571F5E783EF}" srcOrd="5" destOrd="0" presId="urn:microsoft.com/office/officeart/2018/2/layout/IconVerticalSolidList"/>
    <dgm:cxn modelId="{A3DB5603-46A8-483F-8A0A-823A437B378A}" type="presParOf" srcId="{535E520C-FEA9-444F-A8F0-B78D01381C37}" destId="{37BEB04E-22E0-4152-BFE7-D294A6DDF7ED}" srcOrd="6" destOrd="0" presId="urn:microsoft.com/office/officeart/2018/2/layout/IconVerticalSolidList"/>
    <dgm:cxn modelId="{FEC5308A-1717-4C52-A658-647C68A36595}" type="presParOf" srcId="{37BEB04E-22E0-4152-BFE7-D294A6DDF7ED}" destId="{EA723F8A-DE4A-4060-B4CD-4D0FAE19997E}" srcOrd="0" destOrd="0" presId="urn:microsoft.com/office/officeart/2018/2/layout/IconVerticalSolidList"/>
    <dgm:cxn modelId="{A8C35904-6F88-4749-BD4C-21499A77B947}" type="presParOf" srcId="{37BEB04E-22E0-4152-BFE7-D294A6DDF7ED}" destId="{45417B55-FBA5-4080-9199-79FD05A15B7E}" srcOrd="1" destOrd="0" presId="urn:microsoft.com/office/officeart/2018/2/layout/IconVerticalSolidList"/>
    <dgm:cxn modelId="{456FF5B5-03C4-4FCA-9C22-1AAADB9F9FEA}" type="presParOf" srcId="{37BEB04E-22E0-4152-BFE7-D294A6DDF7ED}" destId="{56045CAE-331B-4CF4-A967-CE6E0B614F5D}" srcOrd="2" destOrd="0" presId="urn:microsoft.com/office/officeart/2018/2/layout/IconVerticalSolidList"/>
    <dgm:cxn modelId="{4F4A00C0-4302-4CC5-BB6D-37BEEBDF2C26}" type="presParOf" srcId="{37BEB04E-22E0-4152-BFE7-D294A6DDF7ED}" destId="{3409F717-33A5-445B-8866-45CBB11771B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7ABCD0-86A9-4CB7-90C0-0C8E5A47EDEB}"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93E6DEB-1D59-4DDB-B6FD-209AD38D5F30}">
      <dgm:prSet/>
      <dgm:spPr/>
      <dgm:t>
        <a:bodyPr/>
        <a:lstStyle/>
        <a:p>
          <a:pPr>
            <a:defRPr b="1"/>
          </a:pPr>
          <a:r>
            <a:rPr lang="pt-BR"/>
            <a:t>Decretos</a:t>
          </a:r>
          <a:endParaRPr lang="en-US"/>
        </a:p>
      </dgm:t>
    </dgm:pt>
    <dgm:pt modelId="{87DC0B0B-9BD1-4DF8-9AE3-9E82FEBE086F}" type="parTrans" cxnId="{F3F2C92E-F33B-4EFB-935E-681D725853E7}">
      <dgm:prSet/>
      <dgm:spPr/>
      <dgm:t>
        <a:bodyPr/>
        <a:lstStyle/>
        <a:p>
          <a:endParaRPr lang="en-US"/>
        </a:p>
      </dgm:t>
    </dgm:pt>
    <dgm:pt modelId="{0E7A1B30-670D-4BE9-BE34-751776778538}" type="sibTrans" cxnId="{F3F2C92E-F33B-4EFB-935E-681D725853E7}">
      <dgm:prSet/>
      <dgm:spPr/>
      <dgm:t>
        <a:bodyPr/>
        <a:lstStyle/>
        <a:p>
          <a:endParaRPr lang="en-US"/>
        </a:p>
      </dgm:t>
    </dgm:pt>
    <dgm:pt modelId="{FFAC8655-66E4-4763-8334-4939EF00B540}">
      <dgm:prSet/>
      <dgm:spPr/>
      <dgm:t>
        <a:bodyPr/>
        <a:lstStyle/>
        <a:p>
          <a:r>
            <a:rPr lang="pt-BR"/>
            <a:t>11.999/2024</a:t>
          </a:r>
          <a:endParaRPr lang="en-US"/>
        </a:p>
      </dgm:t>
    </dgm:pt>
    <dgm:pt modelId="{8CF04D4D-3EA5-451E-8374-6065B4391DE9}" type="parTrans" cxnId="{7D77B9FF-AE67-4FE9-B77F-EE4E1A7D638E}">
      <dgm:prSet/>
      <dgm:spPr/>
      <dgm:t>
        <a:bodyPr/>
        <a:lstStyle/>
        <a:p>
          <a:endParaRPr lang="en-US"/>
        </a:p>
      </dgm:t>
    </dgm:pt>
    <dgm:pt modelId="{A46708FD-9B54-4F07-BDB2-42135818FFFB}" type="sibTrans" cxnId="{7D77B9FF-AE67-4FE9-B77F-EE4E1A7D638E}">
      <dgm:prSet/>
      <dgm:spPr/>
      <dgm:t>
        <a:bodyPr/>
        <a:lstStyle/>
        <a:p>
          <a:endParaRPr lang="en-US"/>
        </a:p>
      </dgm:t>
    </dgm:pt>
    <dgm:pt modelId="{0BCCBF63-7BC1-4A25-89A1-1609A1C7DA4C}">
      <dgm:prSet/>
      <dgm:spPr/>
      <dgm:t>
        <a:bodyPr/>
        <a:lstStyle/>
        <a:p>
          <a:r>
            <a:rPr lang="pt-BR"/>
            <a:t>12.062/2024</a:t>
          </a:r>
          <a:endParaRPr lang="en-US"/>
        </a:p>
      </dgm:t>
    </dgm:pt>
    <dgm:pt modelId="{F9FE291D-1A0B-4CBF-BCDE-00890646213C}" type="parTrans" cxnId="{A0FF855A-5114-45CE-A1F9-C80FB3D884F7}">
      <dgm:prSet/>
      <dgm:spPr/>
      <dgm:t>
        <a:bodyPr/>
        <a:lstStyle/>
        <a:p>
          <a:endParaRPr lang="en-US"/>
        </a:p>
      </dgm:t>
    </dgm:pt>
    <dgm:pt modelId="{61986739-B49A-4954-8D5A-19972EA611B5}" type="sibTrans" cxnId="{A0FF855A-5114-45CE-A1F9-C80FB3D884F7}">
      <dgm:prSet/>
      <dgm:spPr/>
      <dgm:t>
        <a:bodyPr/>
        <a:lstStyle/>
        <a:p>
          <a:endParaRPr lang="en-US"/>
        </a:p>
      </dgm:t>
    </dgm:pt>
    <dgm:pt modelId="{E982CD7A-91C4-4A96-9AA6-93F5FB9B3A57}">
      <dgm:prSet/>
      <dgm:spPr/>
      <dgm:t>
        <a:bodyPr/>
        <a:lstStyle/>
        <a:p>
          <a:pPr>
            <a:defRPr b="1"/>
          </a:pPr>
          <a:r>
            <a:rPr lang="pt-BR"/>
            <a:t>Resoluções </a:t>
          </a:r>
          <a:endParaRPr lang="en-US"/>
        </a:p>
      </dgm:t>
    </dgm:pt>
    <dgm:pt modelId="{62A306EF-D05C-4DDA-A92A-B92A7D0DC8FF}" type="parTrans" cxnId="{D8F83E65-9065-46FF-815D-96AFA9939BF0}">
      <dgm:prSet/>
      <dgm:spPr/>
      <dgm:t>
        <a:bodyPr/>
        <a:lstStyle/>
        <a:p>
          <a:endParaRPr lang="en-US"/>
        </a:p>
      </dgm:t>
    </dgm:pt>
    <dgm:pt modelId="{BC5ABDB0-3722-4802-B06B-0415E9ACDDB6}" type="sibTrans" cxnId="{D8F83E65-9065-46FF-815D-96AFA9939BF0}">
      <dgm:prSet/>
      <dgm:spPr/>
      <dgm:t>
        <a:bodyPr/>
        <a:lstStyle/>
        <a:p>
          <a:endParaRPr lang="en-US"/>
        </a:p>
      </dgm:t>
    </dgm:pt>
    <dgm:pt modelId="{76E8FE37-0D6F-4107-AB23-B148EB4C7328}">
      <dgm:prSet/>
      <dgm:spPr/>
      <dgm:t>
        <a:bodyPr/>
        <a:lstStyle/>
        <a:p>
          <a:r>
            <a:rPr lang="pt-BR"/>
            <a:t>1/2024 Programa de pré requisito em área cirúrgica básica</a:t>
          </a:r>
          <a:endParaRPr lang="en-US"/>
        </a:p>
      </dgm:t>
    </dgm:pt>
    <dgm:pt modelId="{C42217C5-B800-495E-B36A-0036D1FFDCF4}" type="parTrans" cxnId="{688BBF62-0BF8-41F0-90F7-8EB43E4611C1}">
      <dgm:prSet/>
      <dgm:spPr/>
      <dgm:t>
        <a:bodyPr/>
        <a:lstStyle/>
        <a:p>
          <a:endParaRPr lang="en-US"/>
        </a:p>
      </dgm:t>
    </dgm:pt>
    <dgm:pt modelId="{0BE14FA4-96E3-4A77-B7FA-F19B553E9D1A}" type="sibTrans" cxnId="{688BBF62-0BF8-41F0-90F7-8EB43E4611C1}">
      <dgm:prSet/>
      <dgm:spPr/>
      <dgm:t>
        <a:bodyPr/>
        <a:lstStyle/>
        <a:p>
          <a:endParaRPr lang="en-US"/>
        </a:p>
      </dgm:t>
    </dgm:pt>
    <dgm:pt modelId="{8FE02CF3-0DD2-4515-8093-CF42656C65C6}">
      <dgm:prSet/>
      <dgm:spPr/>
      <dgm:t>
        <a:bodyPr/>
        <a:lstStyle/>
        <a:p>
          <a:r>
            <a:rPr lang="pt-BR"/>
            <a:t>2/2024 Matriz de competência de NEONATOLOGIA</a:t>
          </a:r>
          <a:endParaRPr lang="en-US"/>
        </a:p>
      </dgm:t>
    </dgm:pt>
    <dgm:pt modelId="{33FB5B50-6977-4A78-B0D8-EB2CE2A002BC}" type="parTrans" cxnId="{F9FDB278-73B7-4879-AE10-259E8CC66F31}">
      <dgm:prSet/>
      <dgm:spPr/>
      <dgm:t>
        <a:bodyPr/>
        <a:lstStyle/>
        <a:p>
          <a:endParaRPr lang="en-US"/>
        </a:p>
      </dgm:t>
    </dgm:pt>
    <dgm:pt modelId="{2C4425B5-3F23-4384-B965-9648798FE98E}" type="sibTrans" cxnId="{F9FDB278-73B7-4879-AE10-259E8CC66F31}">
      <dgm:prSet/>
      <dgm:spPr/>
      <dgm:t>
        <a:bodyPr/>
        <a:lstStyle/>
        <a:p>
          <a:endParaRPr lang="en-US"/>
        </a:p>
      </dgm:t>
    </dgm:pt>
    <dgm:pt modelId="{F6A148DA-19C8-4F4A-AA87-4C1E752D3C90}">
      <dgm:prSet/>
      <dgm:spPr/>
      <dgm:t>
        <a:bodyPr/>
        <a:lstStyle/>
        <a:p>
          <a:r>
            <a:rPr lang="pt-BR"/>
            <a:t>6/2024 Prorrogação do prazo atos autorizativos </a:t>
          </a:r>
          <a:endParaRPr lang="en-US"/>
        </a:p>
      </dgm:t>
    </dgm:pt>
    <dgm:pt modelId="{F43301DD-18DF-4E26-81CF-8B5C69CEF87D}" type="parTrans" cxnId="{29420257-6FD8-43C9-8EC7-0113D14C627D}">
      <dgm:prSet/>
      <dgm:spPr/>
      <dgm:t>
        <a:bodyPr/>
        <a:lstStyle/>
        <a:p>
          <a:endParaRPr lang="en-US"/>
        </a:p>
      </dgm:t>
    </dgm:pt>
    <dgm:pt modelId="{1867BB8F-6747-4FA9-9812-0D7AEA7D0BEA}" type="sibTrans" cxnId="{29420257-6FD8-43C9-8EC7-0113D14C627D}">
      <dgm:prSet/>
      <dgm:spPr/>
      <dgm:t>
        <a:bodyPr/>
        <a:lstStyle/>
        <a:p>
          <a:endParaRPr lang="en-US"/>
        </a:p>
      </dgm:t>
    </dgm:pt>
    <dgm:pt modelId="{6A1F895B-AABF-4E68-881E-E2A3C8CBC975}" type="pres">
      <dgm:prSet presAssocID="{887ABCD0-86A9-4CB7-90C0-0C8E5A47EDEB}" presName="root" presStyleCnt="0">
        <dgm:presLayoutVars>
          <dgm:dir/>
          <dgm:resizeHandles val="exact"/>
        </dgm:presLayoutVars>
      </dgm:prSet>
      <dgm:spPr/>
    </dgm:pt>
    <dgm:pt modelId="{EEFAF6AC-51DC-4734-9A62-BD7F195F77ED}" type="pres">
      <dgm:prSet presAssocID="{F93E6DEB-1D59-4DDB-B6FD-209AD38D5F30}" presName="compNode" presStyleCnt="0"/>
      <dgm:spPr/>
    </dgm:pt>
    <dgm:pt modelId="{A7E81788-794D-4D9D-AA3B-76D930DBEB14}" type="pres">
      <dgm:prSet presAssocID="{F93E6DEB-1D59-4DDB-B6FD-209AD38D5F3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pen Quotation Mark"/>
        </a:ext>
      </dgm:extLst>
    </dgm:pt>
    <dgm:pt modelId="{05CCC72B-DDDB-4A8A-ACB4-7362232C9691}" type="pres">
      <dgm:prSet presAssocID="{F93E6DEB-1D59-4DDB-B6FD-209AD38D5F30}" presName="iconSpace" presStyleCnt="0"/>
      <dgm:spPr/>
    </dgm:pt>
    <dgm:pt modelId="{73601B46-6ECB-4AC5-A7A4-286625AB3453}" type="pres">
      <dgm:prSet presAssocID="{F93E6DEB-1D59-4DDB-B6FD-209AD38D5F30}" presName="parTx" presStyleLbl="revTx" presStyleIdx="0" presStyleCnt="4">
        <dgm:presLayoutVars>
          <dgm:chMax val="0"/>
          <dgm:chPref val="0"/>
        </dgm:presLayoutVars>
      </dgm:prSet>
      <dgm:spPr/>
    </dgm:pt>
    <dgm:pt modelId="{26540373-7CB9-487F-8EFB-F28F8635CC43}" type="pres">
      <dgm:prSet presAssocID="{F93E6DEB-1D59-4DDB-B6FD-209AD38D5F30}" presName="txSpace" presStyleCnt="0"/>
      <dgm:spPr/>
    </dgm:pt>
    <dgm:pt modelId="{F52BA869-C345-4623-ABC0-FEC49CBF002F}" type="pres">
      <dgm:prSet presAssocID="{F93E6DEB-1D59-4DDB-B6FD-209AD38D5F30}" presName="desTx" presStyleLbl="revTx" presStyleIdx="1" presStyleCnt="4">
        <dgm:presLayoutVars/>
      </dgm:prSet>
      <dgm:spPr/>
    </dgm:pt>
    <dgm:pt modelId="{97CDD3E1-D14B-4F4B-8663-3FF8C27D7310}" type="pres">
      <dgm:prSet presAssocID="{0E7A1B30-670D-4BE9-BE34-751776778538}" presName="sibTrans" presStyleCnt="0"/>
      <dgm:spPr/>
    </dgm:pt>
    <dgm:pt modelId="{A88C7FAF-DF77-4DB3-9B17-9C35841E5ED4}" type="pres">
      <dgm:prSet presAssocID="{E982CD7A-91C4-4A96-9AA6-93F5FB9B3A57}" presName="compNode" presStyleCnt="0"/>
      <dgm:spPr/>
    </dgm:pt>
    <dgm:pt modelId="{746367CC-03E5-44FA-B06D-FB5DF0BD6FD0}" type="pres">
      <dgm:prSet presAssocID="{E982CD7A-91C4-4A96-9AA6-93F5FB9B3A5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A6A73A85-37D8-4A9A-B200-C33750DEE8EF}" type="pres">
      <dgm:prSet presAssocID="{E982CD7A-91C4-4A96-9AA6-93F5FB9B3A57}" presName="iconSpace" presStyleCnt="0"/>
      <dgm:spPr/>
    </dgm:pt>
    <dgm:pt modelId="{1F5A9FBB-D5F8-4173-A6E5-C4547AB8385D}" type="pres">
      <dgm:prSet presAssocID="{E982CD7A-91C4-4A96-9AA6-93F5FB9B3A57}" presName="parTx" presStyleLbl="revTx" presStyleIdx="2" presStyleCnt="4">
        <dgm:presLayoutVars>
          <dgm:chMax val="0"/>
          <dgm:chPref val="0"/>
        </dgm:presLayoutVars>
      </dgm:prSet>
      <dgm:spPr/>
    </dgm:pt>
    <dgm:pt modelId="{B01772B4-8BA1-4928-B92B-E91C7F62055E}" type="pres">
      <dgm:prSet presAssocID="{E982CD7A-91C4-4A96-9AA6-93F5FB9B3A57}" presName="txSpace" presStyleCnt="0"/>
      <dgm:spPr/>
    </dgm:pt>
    <dgm:pt modelId="{D7CD39D1-7869-40F9-A2BA-8B1ED1771EA4}" type="pres">
      <dgm:prSet presAssocID="{E982CD7A-91C4-4A96-9AA6-93F5FB9B3A57}" presName="desTx" presStyleLbl="revTx" presStyleIdx="3" presStyleCnt="4">
        <dgm:presLayoutVars/>
      </dgm:prSet>
      <dgm:spPr/>
    </dgm:pt>
  </dgm:ptLst>
  <dgm:cxnLst>
    <dgm:cxn modelId="{69480325-9DD9-47AF-B035-563F5F8EFE3B}" type="presOf" srcId="{E982CD7A-91C4-4A96-9AA6-93F5FB9B3A57}" destId="{1F5A9FBB-D5F8-4173-A6E5-C4547AB8385D}" srcOrd="0" destOrd="0" presId="urn:microsoft.com/office/officeart/2018/5/layout/CenteredIconLabelDescriptionList"/>
    <dgm:cxn modelId="{F3F2C92E-F33B-4EFB-935E-681D725853E7}" srcId="{887ABCD0-86A9-4CB7-90C0-0C8E5A47EDEB}" destId="{F93E6DEB-1D59-4DDB-B6FD-209AD38D5F30}" srcOrd="0" destOrd="0" parTransId="{87DC0B0B-9BD1-4DF8-9AE3-9E82FEBE086F}" sibTransId="{0E7A1B30-670D-4BE9-BE34-751776778538}"/>
    <dgm:cxn modelId="{20197B31-EA52-4F0D-B8CF-00E86079228E}" type="presOf" srcId="{F93E6DEB-1D59-4DDB-B6FD-209AD38D5F30}" destId="{73601B46-6ECB-4AC5-A7A4-286625AB3453}" srcOrd="0" destOrd="0" presId="urn:microsoft.com/office/officeart/2018/5/layout/CenteredIconLabelDescriptionList"/>
    <dgm:cxn modelId="{1B456B41-9280-48FD-8A55-415BF3981E7E}" type="presOf" srcId="{0BCCBF63-7BC1-4A25-89A1-1609A1C7DA4C}" destId="{F52BA869-C345-4623-ABC0-FEC49CBF002F}" srcOrd="0" destOrd="1" presId="urn:microsoft.com/office/officeart/2018/5/layout/CenteredIconLabelDescriptionList"/>
    <dgm:cxn modelId="{29420257-6FD8-43C9-8EC7-0113D14C627D}" srcId="{E982CD7A-91C4-4A96-9AA6-93F5FB9B3A57}" destId="{F6A148DA-19C8-4F4A-AA87-4C1E752D3C90}" srcOrd="2" destOrd="0" parTransId="{F43301DD-18DF-4E26-81CF-8B5C69CEF87D}" sibTransId="{1867BB8F-6747-4FA9-9812-0D7AEA7D0BEA}"/>
    <dgm:cxn modelId="{A0FF855A-5114-45CE-A1F9-C80FB3D884F7}" srcId="{F93E6DEB-1D59-4DDB-B6FD-209AD38D5F30}" destId="{0BCCBF63-7BC1-4A25-89A1-1609A1C7DA4C}" srcOrd="1" destOrd="0" parTransId="{F9FE291D-1A0B-4CBF-BCDE-00890646213C}" sibTransId="{61986739-B49A-4954-8D5A-19972EA611B5}"/>
    <dgm:cxn modelId="{55673F62-F8D8-4641-AC2F-0FC332A2F60C}" type="presOf" srcId="{FFAC8655-66E4-4763-8334-4939EF00B540}" destId="{F52BA869-C345-4623-ABC0-FEC49CBF002F}" srcOrd="0" destOrd="0" presId="urn:microsoft.com/office/officeart/2018/5/layout/CenteredIconLabelDescriptionList"/>
    <dgm:cxn modelId="{688BBF62-0BF8-41F0-90F7-8EB43E4611C1}" srcId="{E982CD7A-91C4-4A96-9AA6-93F5FB9B3A57}" destId="{76E8FE37-0D6F-4107-AB23-B148EB4C7328}" srcOrd="0" destOrd="0" parTransId="{C42217C5-B800-495E-B36A-0036D1FFDCF4}" sibTransId="{0BE14FA4-96E3-4A77-B7FA-F19B553E9D1A}"/>
    <dgm:cxn modelId="{D8F83E65-9065-46FF-815D-96AFA9939BF0}" srcId="{887ABCD0-86A9-4CB7-90C0-0C8E5A47EDEB}" destId="{E982CD7A-91C4-4A96-9AA6-93F5FB9B3A57}" srcOrd="1" destOrd="0" parTransId="{62A306EF-D05C-4DDA-A92A-B92A7D0DC8FF}" sibTransId="{BC5ABDB0-3722-4802-B06B-0415E9ACDDB6}"/>
    <dgm:cxn modelId="{225ED76F-5774-4376-A1BD-2E34409A32AE}" type="presOf" srcId="{76E8FE37-0D6F-4107-AB23-B148EB4C7328}" destId="{D7CD39D1-7869-40F9-A2BA-8B1ED1771EA4}" srcOrd="0" destOrd="0" presId="urn:microsoft.com/office/officeart/2018/5/layout/CenteredIconLabelDescriptionList"/>
    <dgm:cxn modelId="{F9FDB278-73B7-4879-AE10-259E8CC66F31}" srcId="{E982CD7A-91C4-4A96-9AA6-93F5FB9B3A57}" destId="{8FE02CF3-0DD2-4515-8093-CF42656C65C6}" srcOrd="1" destOrd="0" parTransId="{33FB5B50-6977-4A78-B0D8-EB2CE2A002BC}" sibTransId="{2C4425B5-3F23-4384-B965-9648798FE98E}"/>
    <dgm:cxn modelId="{BA21F8B5-D335-47FD-9234-2DBFBE886D7F}" type="presOf" srcId="{F6A148DA-19C8-4F4A-AA87-4C1E752D3C90}" destId="{D7CD39D1-7869-40F9-A2BA-8B1ED1771EA4}" srcOrd="0" destOrd="2" presId="urn:microsoft.com/office/officeart/2018/5/layout/CenteredIconLabelDescriptionList"/>
    <dgm:cxn modelId="{AF08C8BB-E735-4560-A778-69ECD5D16E77}" type="presOf" srcId="{887ABCD0-86A9-4CB7-90C0-0C8E5A47EDEB}" destId="{6A1F895B-AABF-4E68-881E-E2A3C8CBC975}" srcOrd="0" destOrd="0" presId="urn:microsoft.com/office/officeart/2018/5/layout/CenteredIconLabelDescriptionList"/>
    <dgm:cxn modelId="{1B0358E5-985D-46A7-8B19-42D099EEE883}" type="presOf" srcId="{8FE02CF3-0DD2-4515-8093-CF42656C65C6}" destId="{D7CD39D1-7869-40F9-A2BA-8B1ED1771EA4}" srcOrd="0" destOrd="1" presId="urn:microsoft.com/office/officeart/2018/5/layout/CenteredIconLabelDescriptionList"/>
    <dgm:cxn modelId="{7D77B9FF-AE67-4FE9-B77F-EE4E1A7D638E}" srcId="{F93E6DEB-1D59-4DDB-B6FD-209AD38D5F30}" destId="{FFAC8655-66E4-4763-8334-4939EF00B540}" srcOrd="0" destOrd="0" parTransId="{8CF04D4D-3EA5-451E-8374-6065B4391DE9}" sibTransId="{A46708FD-9B54-4F07-BDB2-42135818FFFB}"/>
    <dgm:cxn modelId="{9B3BB465-5013-4E0C-9036-7C4D7F57C599}" type="presParOf" srcId="{6A1F895B-AABF-4E68-881E-E2A3C8CBC975}" destId="{EEFAF6AC-51DC-4734-9A62-BD7F195F77ED}" srcOrd="0" destOrd="0" presId="urn:microsoft.com/office/officeart/2018/5/layout/CenteredIconLabelDescriptionList"/>
    <dgm:cxn modelId="{3DC7A6BB-BBCB-4A69-A8E3-24776AEFE281}" type="presParOf" srcId="{EEFAF6AC-51DC-4734-9A62-BD7F195F77ED}" destId="{A7E81788-794D-4D9D-AA3B-76D930DBEB14}" srcOrd="0" destOrd="0" presId="urn:microsoft.com/office/officeart/2018/5/layout/CenteredIconLabelDescriptionList"/>
    <dgm:cxn modelId="{37CC4199-36E1-4A5C-8107-F17E5B58E96C}" type="presParOf" srcId="{EEFAF6AC-51DC-4734-9A62-BD7F195F77ED}" destId="{05CCC72B-DDDB-4A8A-ACB4-7362232C9691}" srcOrd="1" destOrd="0" presId="urn:microsoft.com/office/officeart/2018/5/layout/CenteredIconLabelDescriptionList"/>
    <dgm:cxn modelId="{97694370-434C-48BE-A02C-549C4A5DA841}" type="presParOf" srcId="{EEFAF6AC-51DC-4734-9A62-BD7F195F77ED}" destId="{73601B46-6ECB-4AC5-A7A4-286625AB3453}" srcOrd="2" destOrd="0" presId="urn:microsoft.com/office/officeart/2018/5/layout/CenteredIconLabelDescriptionList"/>
    <dgm:cxn modelId="{C54F117F-50E6-4BE0-9D79-E0B3423174BC}" type="presParOf" srcId="{EEFAF6AC-51DC-4734-9A62-BD7F195F77ED}" destId="{26540373-7CB9-487F-8EFB-F28F8635CC43}" srcOrd="3" destOrd="0" presId="urn:microsoft.com/office/officeart/2018/5/layout/CenteredIconLabelDescriptionList"/>
    <dgm:cxn modelId="{7E423011-5D4C-48B3-A83C-1D4C8AFC1B75}" type="presParOf" srcId="{EEFAF6AC-51DC-4734-9A62-BD7F195F77ED}" destId="{F52BA869-C345-4623-ABC0-FEC49CBF002F}" srcOrd="4" destOrd="0" presId="urn:microsoft.com/office/officeart/2018/5/layout/CenteredIconLabelDescriptionList"/>
    <dgm:cxn modelId="{B1ED3D80-5B6E-4E37-B525-0004809DBE6D}" type="presParOf" srcId="{6A1F895B-AABF-4E68-881E-E2A3C8CBC975}" destId="{97CDD3E1-D14B-4F4B-8663-3FF8C27D7310}" srcOrd="1" destOrd="0" presId="urn:microsoft.com/office/officeart/2018/5/layout/CenteredIconLabelDescriptionList"/>
    <dgm:cxn modelId="{533CDE54-F120-4B6E-881C-94A7875E0192}" type="presParOf" srcId="{6A1F895B-AABF-4E68-881E-E2A3C8CBC975}" destId="{A88C7FAF-DF77-4DB3-9B17-9C35841E5ED4}" srcOrd="2" destOrd="0" presId="urn:microsoft.com/office/officeart/2018/5/layout/CenteredIconLabelDescriptionList"/>
    <dgm:cxn modelId="{CB703439-674B-4F9F-B6D1-15FF0BB52210}" type="presParOf" srcId="{A88C7FAF-DF77-4DB3-9B17-9C35841E5ED4}" destId="{746367CC-03E5-44FA-B06D-FB5DF0BD6FD0}" srcOrd="0" destOrd="0" presId="urn:microsoft.com/office/officeart/2018/5/layout/CenteredIconLabelDescriptionList"/>
    <dgm:cxn modelId="{626102B9-3479-44C9-A34F-11185F3A5F9D}" type="presParOf" srcId="{A88C7FAF-DF77-4DB3-9B17-9C35841E5ED4}" destId="{A6A73A85-37D8-4A9A-B200-C33750DEE8EF}" srcOrd="1" destOrd="0" presId="urn:microsoft.com/office/officeart/2018/5/layout/CenteredIconLabelDescriptionList"/>
    <dgm:cxn modelId="{8273DEF0-AA1C-4DA6-AD75-DB4D356BB205}" type="presParOf" srcId="{A88C7FAF-DF77-4DB3-9B17-9C35841E5ED4}" destId="{1F5A9FBB-D5F8-4173-A6E5-C4547AB8385D}" srcOrd="2" destOrd="0" presId="urn:microsoft.com/office/officeart/2018/5/layout/CenteredIconLabelDescriptionList"/>
    <dgm:cxn modelId="{014F355F-FC61-409E-9D2D-41F2D668D025}" type="presParOf" srcId="{A88C7FAF-DF77-4DB3-9B17-9C35841E5ED4}" destId="{B01772B4-8BA1-4928-B92B-E91C7F62055E}" srcOrd="3" destOrd="0" presId="urn:microsoft.com/office/officeart/2018/5/layout/CenteredIconLabelDescriptionList"/>
    <dgm:cxn modelId="{A0FDFA27-640E-4A04-B90B-F7F22A7C0EF1}" type="presParOf" srcId="{A88C7FAF-DF77-4DB3-9B17-9C35841E5ED4}" destId="{D7CD39D1-7869-40F9-A2BA-8B1ED1771EA4}"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E02D65A-F07C-4436-97D4-AEEFCBC2CF3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28AF6C-255C-4626-AD74-1E3297D387A7}">
      <dgm:prSet/>
      <dgm:spPr/>
      <dgm:t>
        <a:bodyPr/>
        <a:lstStyle/>
        <a:p>
          <a:pPr algn="l"/>
          <a:r>
            <a:rPr lang="pt-BR" dirty="0"/>
            <a:t>Análise de processo 		 1.534</a:t>
          </a:r>
          <a:endParaRPr lang="en-US" dirty="0"/>
        </a:p>
      </dgm:t>
    </dgm:pt>
    <dgm:pt modelId="{A4A16B97-379E-436D-BBFE-FA4C7D4F97B5}" type="parTrans" cxnId="{867B02DB-8844-4D8E-92A9-38BCF525C7B2}">
      <dgm:prSet/>
      <dgm:spPr/>
      <dgm:t>
        <a:bodyPr/>
        <a:lstStyle/>
        <a:p>
          <a:endParaRPr lang="en-US"/>
        </a:p>
      </dgm:t>
    </dgm:pt>
    <dgm:pt modelId="{7A63BFEE-B351-4141-850E-E9612E5B6B75}" type="sibTrans" cxnId="{867B02DB-8844-4D8E-92A9-38BCF525C7B2}">
      <dgm:prSet/>
      <dgm:spPr/>
      <dgm:t>
        <a:bodyPr/>
        <a:lstStyle/>
        <a:p>
          <a:endParaRPr lang="en-US"/>
        </a:p>
      </dgm:t>
    </dgm:pt>
    <dgm:pt modelId="{65D5C207-48C2-401B-864E-3EADFC53EFFF}">
      <dgm:prSet/>
      <dgm:spPr/>
      <dgm:t>
        <a:bodyPr/>
        <a:lstStyle/>
        <a:p>
          <a:pPr algn="l"/>
          <a:r>
            <a:rPr lang="pt-BR" dirty="0"/>
            <a:t>Denúncias publicadas 		 133</a:t>
          </a:r>
          <a:endParaRPr lang="en-US" dirty="0"/>
        </a:p>
      </dgm:t>
    </dgm:pt>
    <dgm:pt modelId="{22A688C3-9698-4AF0-8461-09E68EF03460}" type="parTrans" cxnId="{42889721-FBEA-460D-96AE-C7C0DD71CBF3}">
      <dgm:prSet/>
      <dgm:spPr/>
      <dgm:t>
        <a:bodyPr/>
        <a:lstStyle/>
        <a:p>
          <a:endParaRPr lang="en-US"/>
        </a:p>
      </dgm:t>
    </dgm:pt>
    <dgm:pt modelId="{6705AE83-4F30-4D33-801F-32A5AEBA7D92}" type="sibTrans" cxnId="{42889721-FBEA-460D-96AE-C7C0DD71CBF3}">
      <dgm:prSet/>
      <dgm:spPr/>
      <dgm:t>
        <a:bodyPr/>
        <a:lstStyle/>
        <a:p>
          <a:endParaRPr lang="en-US"/>
        </a:p>
      </dgm:t>
    </dgm:pt>
    <dgm:pt modelId="{FD2342C8-F751-4CCA-91F2-E1043FFBA33C}">
      <dgm:prSet/>
      <dgm:spPr/>
      <dgm:t>
        <a:bodyPr/>
        <a:lstStyle/>
        <a:p>
          <a:pPr algn="l"/>
          <a:r>
            <a:rPr lang="pt-BR" dirty="0"/>
            <a:t>Programas retirados supervisão</a:t>
          </a:r>
        </a:p>
        <a:p>
          <a:pPr algn="l"/>
          <a:r>
            <a:rPr lang="pt-BR" dirty="0"/>
            <a:t>	 43</a:t>
          </a:r>
          <a:endParaRPr lang="en-US" dirty="0"/>
        </a:p>
      </dgm:t>
    </dgm:pt>
    <dgm:pt modelId="{B14CAFDD-C54B-42E6-8FFE-AF2F365FB8EB}" type="parTrans" cxnId="{9EB734AF-D8EF-47A2-B2C8-B25DC6DA25C2}">
      <dgm:prSet/>
      <dgm:spPr/>
      <dgm:t>
        <a:bodyPr/>
        <a:lstStyle/>
        <a:p>
          <a:endParaRPr lang="en-US"/>
        </a:p>
      </dgm:t>
    </dgm:pt>
    <dgm:pt modelId="{11E36A48-97AB-4D8D-BDCD-7ADC36D097DC}" type="sibTrans" cxnId="{9EB734AF-D8EF-47A2-B2C8-B25DC6DA25C2}">
      <dgm:prSet/>
      <dgm:spPr/>
      <dgm:t>
        <a:bodyPr/>
        <a:lstStyle/>
        <a:p>
          <a:endParaRPr lang="en-US"/>
        </a:p>
      </dgm:t>
    </dgm:pt>
    <dgm:pt modelId="{12534B3D-AEDF-4FFB-A624-D4D8D435EB67}">
      <dgm:prSet/>
      <dgm:spPr/>
      <dgm:t>
        <a:bodyPr/>
        <a:lstStyle/>
        <a:p>
          <a:pPr algn="l"/>
          <a:r>
            <a:rPr lang="pt-BR" dirty="0"/>
            <a:t>Transferências				 178</a:t>
          </a:r>
          <a:endParaRPr lang="en-US" dirty="0"/>
        </a:p>
      </dgm:t>
    </dgm:pt>
    <dgm:pt modelId="{74268DAF-EE6C-437E-9EB1-AC71405B2B3A}" type="parTrans" cxnId="{B3F32C8A-0322-47F0-8E46-A36FE51E5939}">
      <dgm:prSet/>
      <dgm:spPr/>
      <dgm:t>
        <a:bodyPr/>
        <a:lstStyle/>
        <a:p>
          <a:endParaRPr lang="en-US"/>
        </a:p>
      </dgm:t>
    </dgm:pt>
    <dgm:pt modelId="{A45546E0-A300-4469-A6CD-FE049CDC11D0}" type="sibTrans" cxnId="{B3F32C8A-0322-47F0-8E46-A36FE51E5939}">
      <dgm:prSet/>
      <dgm:spPr/>
      <dgm:t>
        <a:bodyPr/>
        <a:lstStyle/>
        <a:p>
          <a:endParaRPr lang="en-US"/>
        </a:p>
      </dgm:t>
    </dgm:pt>
    <dgm:pt modelId="{86F5D706-9A33-4BA0-8163-A0E7583427C5}">
      <dgm:prSet/>
      <dgm:spPr/>
      <dgm:t>
        <a:bodyPr/>
        <a:lstStyle/>
        <a:p>
          <a:pPr algn="l"/>
          <a:r>
            <a:rPr lang="pt-BR" dirty="0"/>
            <a:t>Consultas 				 41</a:t>
          </a:r>
          <a:endParaRPr lang="en-US" dirty="0"/>
        </a:p>
      </dgm:t>
    </dgm:pt>
    <dgm:pt modelId="{C782911C-9EB3-4A34-81FD-C2563C21C205}" type="parTrans" cxnId="{CAC39F77-0647-4DDE-A815-022555CBAA9A}">
      <dgm:prSet/>
      <dgm:spPr/>
      <dgm:t>
        <a:bodyPr/>
        <a:lstStyle/>
        <a:p>
          <a:endParaRPr lang="en-US"/>
        </a:p>
      </dgm:t>
    </dgm:pt>
    <dgm:pt modelId="{2DCFB217-F745-4CC3-83AB-0F74943F46AA}" type="sibTrans" cxnId="{CAC39F77-0647-4DDE-A815-022555CBAA9A}">
      <dgm:prSet/>
      <dgm:spPr/>
      <dgm:t>
        <a:bodyPr/>
        <a:lstStyle/>
        <a:p>
          <a:endParaRPr lang="en-US"/>
        </a:p>
      </dgm:t>
    </dgm:pt>
    <dgm:pt modelId="{05476790-A952-4E00-8FEC-13E60706AA8D}">
      <dgm:prSet/>
      <dgm:spPr/>
      <dgm:t>
        <a:bodyPr/>
        <a:lstStyle/>
        <a:p>
          <a:pPr algn="l"/>
          <a:r>
            <a:rPr lang="pt-BR" dirty="0"/>
            <a:t>Inserção extemporânea 		 278</a:t>
          </a:r>
          <a:endParaRPr lang="en-US" dirty="0"/>
        </a:p>
      </dgm:t>
    </dgm:pt>
    <dgm:pt modelId="{5B187B19-AFCA-47EA-B447-C63FD8170F12}" type="parTrans" cxnId="{96D88E57-F18E-4704-82D1-5C75207BCC50}">
      <dgm:prSet/>
      <dgm:spPr/>
      <dgm:t>
        <a:bodyPr/>
        <a:lstStyle/>
        <a:p>
          <a:endParaRPr lang="en-US"/>
        </a:p>
      </dgm:t>
    </dgm:pt>
    <dgm:pt modelId="{8E40DD73-8511-426C-85EE-74A2416C2937}" type="sibTrans" cxnId="{96D88E57-F18E-4704-82D1-5C75207BCC50}">
      <dgm:prSet/>
      <dgm:spPr/>
      <dgm:t>
        <a:bodyPr/>
        <a:lstStyle/>
        <a:p>
          <a:endParaRPr lang="en-US"/>
        </a:p>
      </dgm:t>
    </dgm:pt>
    <dgm:pt modelId="{05C29489-3F25-4932-AFCA-B4D66A88BBD7}">
      <dgm:prSet/>
      <dgm:spPr/>
      <dgm:t>
        <a:bodyPr/>
        <a:lstStyle/>
        <a:p>
          <a:pPr algn="l"/>
          <a:r>
            <a:rPr lang="pt-BR" dirty="0"/>
            <a:t>Cancelamento de Programas 	</a:t>
          </a:r>
        </a:p>
        <a:p>
          <a:pPr algn="ctr"/>
          <a:r>
            <a:rPr lang="pt-BR" dirty="0"/>
            <a:t> 6</a:t>
          </a:r>
          <a:endParaRPr lang="en-US" dirty="0"/>
        </a:p>
      </dgm:t>
    </dgm:pt>
    <dgm:pt modelId="{10C0B780-B73F-4723-9D56-E4B26BE6DAF8}" type="parTrans" cxnId="{37F4DDFC-435C-4A35-93FE-3B7A5BDAE3C4}">
      <dgm:prSet/>
      <dgm:spPr/>
      <dgm:t>
        <a:bodyPr/>
        <a:lstStyle/>
        <a:p>
          <a:endParaRPr lang="en-US"/>
        </a:p>
      </dgm:t>
    </dgm:pt>
    <dgm:pt modelId="{41111723-305A-41CF-9D75-6987EE244F60}" type="sibTrans" cxnId="{37F4DDFC-435C-4A35-93FE-3B7A5BDAE3C4}">
      <dgm:prSet/>
      <dgm:spPr/>
      <dgm:t>
        <a:bodyPr/>
        <a:lstStyle/>
        <a:p>
          <a:endParaRPr lang="en-US"/>
        </a:p>
      </dgm:t>
    </dgm:pt>
    <dgm:pt modelId="{35ECFDCA-2BBB-4F7A-9EB3-03ED44209D92}">
      <dgm:prSet/>
      <dgm:spPr/>
      <dgm:t>
        <a:bodyPr/>
        <a:lstStyle/>
        <a:p>
          <a:pPr algn="l"/>
          <a:r>
            <a:rPr lang="pt-BR" dirty="0"/>
            <a:t>Reconhecimento de Certificados </a:t>
          </a:r>
        </a:p>
        <a:p>
          <a:pPr algn="ctr"/>
          <a:r>
            <a:rPr lang="pt-BR" dirty="0"/>
            <a:t>	 38</a:t>
          </a:r>
          <a:endParaRPr lang="en-US" dirty="0"/>
        </a:p>
      </dgm:t>
    </dgm:pt>
    <dgm:pt modelId="{32E3286E-66FD-4BF1-8B40-DE1525F27E30}" type="parTrans" cxnId="{A30279F8-8B4E-4C8A-BB13-01AF5777F3A6}">
      <dgm:prSet/>
      <dgm:spPr/>
      <dgm:t>
        <a:bodyPr/>
        <a:lstStyle/>
        <a:p>
          <a:endParaRPr lang="en-US"/>
        </a:p>
      </dgm:t>
    </dgm:pt>
    <dgm:pt modelId="{7E5D42C5-EAD4-44C0-913D-A4DBCD77B17E}" type="sibTrans" cxnId="{A30279F8-8B4E-4C8A-BB13-01AF5777F3A6}">
      <dgm:prSet/>
      <dgm:spPr/>
      <dgm:t>
        <a:bodyPr/>
        <a:lstStyle/>
        <a:p>
          <a:endParaRPr lang="en-US"/>
        </a:p>
      </dgm:t>
    </dgm:pt>
    <dgm:pt modelId="{AA2F14EC-C662-0F41-B8FC-4A7D6975CB0D}" type="pres">
      <dgm:prSet presAssocID="{9E02D65A-F07C-4436-97D4-AEEFCBC2CF38}" presName="diagram" presStyleCnt="0">
        <dgm:presLayoutVars>
          <dgm:dir/>
          <dgm:resizeHandles val="exact"/>
        </dgm:presLayoutVars>
      </dgm:prSet>
      <dgm:spPr/>
    </dgm:pt>
    <dgm:pt modelId="{8C090329-EFED-8F45-BB89-E8D1E4E2949F}" type="pres">
      <dgm:prSet presAssocID="{4028AF6C-255C-4626-AD74-1E3297D387A7}" presName="node" presStyleLbl="node1" presStyleIdx="0" presStyleCnt="8">
        <dgm:presLayoutVars>
          <dgm:bulletEnabled val="1"/>
        </dgm:presLayoutVars>
      </dgm:prSet>
      <dgm:spPr/>
    </dgm:pt>
    <dgm:pt modelId="{FD6CF590-9175-AD41-9248-61C1E5C5D3E9}" type="pres">
      <dgm:prSet presAssocID="{7A63BFEE-B351-4141-850E-E9612E5B6B75}" presName="sibTrans" presStyleCnt="0"/>
      <dgm:spPr/>
    </dgm:pt>
    <dgm:pt modelId="{CF6DA638-7F7B-904D-BE04-ECD4E4F454BE}" type="pres">
      <dgm:prSet presAssocID="{65D5C207-48C2-401B-864E-3EADFC53EFFF}" presName="node" presStyleLbl="node1" presStyleIdx="1" presStyleCnt="8">
        <dgm:presLayoutVars>
          <dgm:bulletEnabled val="1"/>
        </dgm:presLayoutVars>
      </dgm:prSet>
      <dgm:spPr/>
    </dgm:pt>
    <dgm:pt modelId="{7F924683-8291-5C43-94E7-F84F3A5067D9}" type="pres">
      <dgm:prSet presAssocID="{6705AE83-4F30-4D33-801F-32A5AEBA7D92}" presName="sibTrans" presStyleCnt="0"/>
      <dgm:spPr/>
    </dgm:pt>
    <dgm:pt modelId="{AE215860-A27C-D84E-8181-5CFBBA429833}" type="pres">
      <dgm:prSet presAssocID="{FD2342C8-F751-4CCA-91F2-E1043FFBA33C}" presName="node" presStyleLbl="node1" presStyleIdx="2" presStyleCnt="8">
        <dgm:presLayoutVars>
          <dgm:bulletEnabled val="1"/>
        </dgm:presLayoutVars>
      </dgm:prSet>
      <dgm:spPr/>
    </dgm:pt>
    <dgm:pt modelId="{8EC445DD-307F-394D-BD5E-228FF4E0776D}" type="pres">
      <dgm:prSet presAssocID="{11E36A48-97AB-4D8D-BDCD-7ADC36D097DC}" presName="sibTrans" presStyleCnt="0"/>
      <dgm:spPr/>
    </dgm:pt>
    <dgm:pt modelId="{99861F21-57EC-4B41-BCAE-26E0761982CD}" type="pres">
      <dgm:prSet presAssocID="{12534B3D-AEDF-4FFB-A624-D4D8D435EB67}" presName="node" presStyleLbl="node1" presStyleIdx="3" presStyleCnt="8">
        <dgm:presLayoutVars>
          <dgm:bulletEnabled val="1"/>
        </dgm:presLayoutVars>
      </dgm:prSet>
      <dgm:spPr/>
    </dgm:pt>
    <dgm:pt modelId="{281BEB07-238E-7E4D-8537-B588C4E3E6D5}" type="pres">
      <dgm:prSet presAssocID="{A45546E0-A300-4469-A6CD-FE049CDC11D0}" presName="sibTrans" presStyleCnt="0"/>
      <dgm:spPr/>
    </dgm:pt>
    <dgm:pt modelId="{57528448-3AE3-3847-8883-3AB5F341CD7D}" type="pres">
      <dgm:prSet presAssocID="{86F5D706-9A33-4BA0-8163-A0E7583427C5}" presName="node" presStyleLbl="node1" presStyleIdx="4" presStyleCnt="8">
        <dgm:presLayoutVars>
          <dgm:bulletEnabled val="1"/>
        </dgm:presLayoutVars>
      </dgm:prSet>
      <dgm:spPr/>
    </dgm:pt>
    <dgm:pt modelId="{9DDBE1FB-8411-9E41-9580-8B0DF266F182}" type="pres">
      <dgm:prSet presAssocID="{2DCFB217-F745-4CC3-83AB-0F74943F46AA}" presName="sibTrans" presStyleCnt="0"/>
      <dgm:spPr/>
    </dgm:pt>
    <dgm:pt modelId="{BDB6DCD8-1F04-F44B-90FC-93549C857CB2}" type="pres">
      <dgm:prSet presAssocID="{05476790-A952-4E00-8FEC-13E60706AA8D}" presName="node" presStyleLbl="node1" presStyleIdx="5" presStyleCnt="8">
        <dgm:presLayoutVars>
          <dgm:bulletEnabled val="1"/>
        </dgm:presLayoutVars>
      </dgm:prSet>
      <dgm:spPr/>
    </dgm:pt>
    <dgm:pt modelId="{ADED5C13-F954-644A-B872-7E500ED4318F}" type="pres">
      <dgm:prSet presAssocID="{8E40DD73-8511-426C-85EE-74A2416C2937}" presName="sibTrans" presStyleCnt="0"/>
      <dgm:spPr/>
    </dgm:pt>
    <dgm:pt modelId="{71115ED8-DB91-9444-8C74-EBC3B4E3CA74}" type="pres">
      <dgm:prSet presAssocID="{05C29489-3F25-4932-AFCA-B4D66A88BBD7}" presName="node" presStyleLbl="node1" presStyleIdx="6" presStyleCnt="8">
        <dgm:presLayoutVars>
          <dgm:bulletEnabled val="1"/>
        </dgm:presLayoutVars>
      </dgm:prSet>
      <dgm:spPr/>
    </dgm:pt>
    <dgm:pt modelId="{1048DFB6-30D8-6C4E-B2BC-1D48E46BEB8F}" type="pres">
      <dgm:prSet presAssocID="{41111723-305A-41CF-9D75-6987EE244F60}" presName="sibTrans" presStyleCnt="0"/>
      <dgm:spPr/>
    </dgm:pt>
    <dgm:pt modelId="{71FD8F37-90D0-2C4A-B8D6-85489D6A3870}" type="pres">
      <dgm:prSet presAssocID="{35ECFDCA-2BBB-4F7A-9EB3-03ED44209D92}" presName="node" presStyleLbl="node1" presStyleIdx="7" presStyleCnt="8">
        <dgm:presLayoutVars>
          <dgm:bulletEnabled val="1"/>
        </dgm:presLayoutVars>
      </dgm:prSet>
      <dgm:spPr/>
    </dgm:pt>
  </dgm:ptLst>
  <dgm:cxnLst>
    <dgm:cxn modelId="{9BCD1214-4E75-4647-B3F5-B4174CD05BD1}" type="presOf" srcId="{05C29489-3F25-4932-AFCA-B4D66A88BBD7}" destId="{71115ED8-DB91-9444-8C74-EBC3B4E3CA74}" srcOrd="0" destOrd="0" presId="urn:microsoft.com/office/officeart/2005/8/layout/default"/>
    <dgm:cxn modelId="{B763E117-CED1-2640-BF3C-985B34B034B8}" type="presOf" srcId="{65D5C207-48C2-401B-864E-3EADFC53EFFF}" destId="{CF6DA638-7F7B-904D-BE04-ECD4E4F454BE}" srcOrd="0" destOrd="0" presId="urn:microsoft.com/office/officeart/2005/8/layout/default"/>
    <dgm:cxn modelId="{52656A1F-0F1D-2445-B0CC-8860A62EA6B9}" type="presOf" srcId="{35ECFDCA-2BBB-4F7A-9EB3-03ED44209D92}" destId="{71FD8F37-90D0-2C4A-B8D6-85489D6A3870}" srcOrd="0" destOrd="0" presId="urn:microsoft.com/office/officeart/2005/8/layout/default"/>
    <dgm:cxn modelId="{42889721-FBEA-460D-96AE-C7C0DD71CBF3}" srcId="{9E02D65A-F07C-4436-97D4-AEEFCBC2CF38}" destId="{65D5C207-48C2-401B-864E-3EADFC53EFFF}" srcOrd="1" destOrd="0" parTransId="{22A688C3-9698-4AF0-8461-09E68EF03460}" sibTransId="{6705AE83-4F30-4D33-801F-32A5AEBA7D92}"/>
    <dgm:cxn modelId="{96D88E57-F18E-4704-82D1-5C75207BCC50}" srcId="{9E02D65A-F07C-4436-97D4-AEEFCBC2CF38}" destId="{05476790-A952-4E00-8FEC-13E60706AA8D}" srcOrd="5" destOrd="0" parTransId="{5B187B19-AFCA-47EA-B447-C63FD8170F12}" sibTransId="{8E40DD73-8511-426C-85EE-74A2416C2937}"/>
    <dgm:cxn modelId="{69D9F272-52EA-2F4D-9964-5534DE1B39A3}" type="presOf" srcId="{FD2342C8-F751-4CCA-91F2-E1043FFBA33C}" destId="{AE215860-A27C-D84E-8181-5CFBBA429833}" srcOrd="0" destOrd="0" presId="urn:microsoft.com/office/officeart/2005/8/layout/default"/>
    <dgm:cxn modelId="{CAC39F77-0647-4DDE-A815-022555CBAA9A}" srcId="{9E02D65A-F07C-4436-97D4-AEEFCBC2CF38}" destId="{86F5D706-9A33-4BA0-8163-A0E7583427C5}" srcOrd="4" destOrd="0" parTransId="{C782911C-9EB3-4A34-81FD-C2563C21C205}" sibTransId="{2DCFB217-F745-4CC3-83AB-0F74943F46AA}"/>
    <dgm:cxn modelId="{B3F32C8A-0322-47F0-8E46-A36FE51E5939}" srcId="{9E02D65A-F07C-4436-97D4-AEEFCBC2CF38}" destId="{12534B3D-AEDF-4FFB-A624-D4D8D435EB67}" srcOrd="3" destOrd="0" parTransId="{74268DAF-EE6C-437E-9EB1-AC71405B2B3A}" sibTransId="{A45546E0-A300-4469-A6CD-FE049CDC11D0}"/>
    <dgm:cxn modelId="{B50595AC-2CF2-FD4B-AE70-12ABC36C2412}" type="presOf" srcId="{9E02D65A-F07C-4436-97D4-AEEFCBC2CF38}" destId="{AA2F14EC-C662-0F41-B8FC-4A7D6975CB0D}" srcOrd="0" destOrd="0" presId="urn:microsoft.com/office/officeart/2005/8/layout/default"/>
    <dgm:cxn modelId="{9EB734AF-D8EF-47A2-B2C8-B25DC6DA25C2}" srcId="{9E02D65A-F07C-4436-97D4-AEEFCBC2CF38}" destId="{FD2342C8-F751-4CCA-91F2-E1043FFBA33C}" srcOrd="2" destOrd="0" parTransId="{B14CAFDD-C54B-42E6-8FFE-AF2F365FB8EB}" sibTransId="{11E36A48-97AB-4D8D-BDCD-7ADC36D097DC}"/>
    <dgm:cxn modelId="{97CA5FC6-7839-5843-B539-BC2449CD2820}" type="presOf" srcId="{05476790-A952-4E00-8FEC-13E60706AA8D}" destId="{BDB6DCD8-1F04-F44B-90FC-93549C857CB2}" srcOrd="0" destOrd="0" presId="urn:microsoft.com/office/officeart/2005/8/layout/default"/>
    <dgm:cxn modelId="{CEB874D0-32DC-C449-97AE-E1C4078BF735}" type="presOf" srcId="{4028AF6C-255C-4626-AD74-1E3297D387A7}" destId="{8C090329-EFED-8F45-BB89-E8D1E4E2949F}" srcOrd="0" destOrd="0" presId="urn:microsoft.com/office/officeart/2005/8/layout/default"/>
    <dgm:cxn modelId="{867B02DB-8844-4D8E-92A9-38BCF525C7B2}" srcId="{9E02D65A-F07C-4436-97D4-AEEFCBC2CF38}" destId="{4028AF6C-255C-4626-AD74-1E3297D387A7}" srcOrd="0" destOrd="0" parTransId="{A4A16B97-379E-436D-BBFE-FA4C7D4F97B5}" sibTransId="{7A63BFEE-B351-4141-850E-E9612E5B6B75}"/>
    <dgm:cxn modelId="{988ACBEA-E76A-9E48-BE31-949F8410D67B}" type="presOf" srcId="{12534B3D-AEDF-4FFB-A624-D4D8D435EB67}" destId="{99861F21-57EC-4B41-BCAE-26E0761982CD}" srcOrd="0" destOrd="0" presId="urn:microsoft.com/office/officeart/2005/8/layout/default"/>
    <dgm:cxn modelId="{5ACCFBF1-F4E0-D64A-A188-92A87C5CD59C}" type="presOf" srcId="{86F5D706-9A33-4BA0-8163-A0E7583427C5}" destId="{57528448-3AE3-3847-8883-3AB5F341CD7D}" srcOrd="0" destOrd="0" presId="urn:microsoft.com/office/officeart/2005/8/layout/default"/>
    <dgm:cxn modelId="{A30279F8-8B4E-4C8A-BB13-01AF5777F3A6}" srcId="{9E02D65A-F07C-4436-97D4-AEEFCBC2CF38}" destId="{35ECFDCA-2BBB-4F7A-9EB3-03ED44209D92}" srcOrd="7" destOrd="0" parTransId="{32E3286E-66FD-4BF1-8B40-DE1525F27E30}" sibTransId="{7E5D42C5-EAD4-44C0-913D-A4DBCD77B17E}"/>
    <dgm:cxn modelId="{37F4DDFC-435C-4A35-93FE-3B7A5BDAE3C4}" srcId="{9E02D65A-F07C-4436-97D4-AEEFCBC2CF38}" destId="{05C29489-3F25-4932-AFCA-B4D66A88BBD7}" srcOrd="6" destOrd="0" parTransId="{10C0B780-B73F-4723-9D56-E4B26BE6DAF8}" sibTransId="{41111723-305A-41CF-9D75-6987EE244F60}"/>
    <dgm:cxn modelId="{763A9EBD-3EC1-1541-80C7-AB16C3E57C5F}" type="presParOf" srcId="{AA2F14EC-C662-0F41-B8FC-4A7D6975CB0D}" destId="{8C090329-EFED-8F45-BB89-E8D1E4E2949F}" srcOrd="0" destOrd="0" presId="urn:microsoft.com/office/officeart/2005/8/layout/default"/>
    <dgm:cxn modelId="{610F5ACA-BBDE-B048-A267-025634A52089}" type="presParOf" srcId="{AA2F14EC-C662-0F41-B8FC-4A7D6975CB0D}" destId="{FD6CF590-9175-AD41-9248-61C1E5C5D3E9}" srcOrd="1" destOrd="0" presId="urn:microsoft.com/office/officeart/2005/8/layout/default"/>
    <dgm:cxn modelId="{8114C93C-8A8D-9741-8672-B7B346E9FAC9}" type="presParOf" srcId="{AA2F14EC-C662-0F41-B8FC-4A7D6975CB0D}" destId="{CF6DA638-7F7B-904D-BE04-ECD4E4F454BE}" srcOrd="2" destOrd="0" presId="urn:microsoft.com/office/officeart/2005/8/layout/default"/>
    <dgm:cxn modelId="{B536313D-F1B4-2244-83BA-2B742D173ED1}" type="presParOf" srcId="{AA2F14EC-C662-0F41-B8FC-4A7D6975CB0D}" destId="{7F924683-8291-5C43-94E7-F84F3A5067D9}" srcOrd="3" destOrd="0" presId="urn:microsoft.com/office/officeart/2005/8/layout/default"/>
    <dgm:cxn modelId="{26B2569C-6674-C240-AC45-C6E2A533CB28}" type="presParOf" srcId="{AA2F14EC-C662-0F41-B8FC-4A7D6975CB0D}" destId="{AE215860-A27C-D84E-8181-5CFBBA429833}" srcOrd="4" destOrd="0" presId="urn:microsoft.com/office/officeart/2005/8/layout/default"/>
    <dgm:cxn modelId="{84C94B29-E5E7-984E-B12F-2AC46B1B1C6E}" type="presParOf" srcId="{AA2F14EC-C662-0F41-B8FC-4A7D6975CB0D}" destId="{8EC445DD-307F-394D-BD5E-228FF4E0776D}" srcOrd="5" destOrd="0" presId="urn:microsoft.com/office/officeart/2005/8/layout/default"/>
    <dgm:cxn modelId="{CFF70577-B88D-804D-B2A6-B26C0E385055}" type="presParOf" srcId="{AA2F14EC-C662-0F41-B8FC-4A7D6975CB0D}" destId="{99861F21-57EC-4B41-BCAE-26E0761982CD}" srcOrd="6" destOrd="0" presId="urn:microsoft.com/office/officeart/2005/8/layout/default"/>
    <dgm:cxn modelId="{72522EC7-1A50-3F42-BE0D-90E34891F77F}" type="presParOf" srcId="{AA2F14EC-C662-0F41-B8FC-4A7D6975CB0D}" destId="{281BEB07-238E-7E4D-8537-B588C4E3E6D5}" srcOrd="7" destOrd="0" presId="urn:microsoft.com/office/officeart/2005/8/layout/default"/>
    <dgm:cxn modelId="{560C6F9F-656B-A34A-94A8-EE67BEA5F5C7}" type="presParOf" srcId="{AA2F14EC-C662-0F41-B8FC-4A7D6975CB0D}" destId="{57528448-3AE3-3847-8883-3AB5F341CD7D}" srcOrd="8" destOrd="0" presId="urn:microsoft.com/office/officeart/2005/8/layout/default"/>
    <dgm:cxn modelId="{1FF55FBD-A6FF-9E45-B5B4-83CA2001CCD8}" type="presParOf" srcId="{AA2F14EC-C662-0F41-B8FC-4A7D6975CB0D}" destId="{9DDBE1FB-8411-9E41-9580-8B0DF266F182}" srcOrd="9" destOrd="0" presId="urn:microsoft.com/office/officeart/2005/8/layout/default"/>
    <dgm:cxn modelId="{D373A71A-648E-554B-89A1-328B3BC157FA}" type="presParOf" srcId="{AA2F14EC-C662-0F41-B8FC-4A7D6975CB0D}" destId="{BDB6DCD8-1F04-F44B-90FC-93549C857CB2}" srcOrd="10" destOrd="0" presId="urn:microsoft.com/office/officeart/2005/8/layout/default"/>
    <dgm:cxn modelId="{ED8A9E82-1BB5-3D46-9B13-A4380665A09F}" type="presParOf" srcId="{AA2F14EC-C662-0F41-B8FC-4A7D6975CB0D}" destId="{ADED5C13-F954-644A-B872-7E500ED4318F}" srcOrd="11" destOrd="0" presId="urn:microsoft.com/office/officeart/2005/8/layout/default"/>
    <dgm:cxn modelId="{394B6892-2104-BD45-A227-F8811BB968A6}" type="presParOf" srcId="{AA2F14EC-C662-0F41-B8FC-4A7D6975CB0D}" destId="{71115ED8-DB91-9444-8C74-EBC3B4E3CA74}" srcOrd="12" destOrd="0" presId="urn:microsoft.com/office/officeart/2005/8/layout/default"/>
    <dgm:cxn modelId="{11F6E159-298E-D14C-9DF5-047BACAF2084}" type="presParOf" srcId="{AA2F14EC-C662-0F41-B8FC-4A7D6975CB0D}" destId="{1048DFB6-30D8-6C4E-B2BC-1D48E46BEB8F}" srcOrd="13" destOrd="0" presId="urn:microsoft.com/office/officeart/2005/8/layout/default"/>
    <dgm:cxn modelId="{E8BA9862-75E9-714D-BDA7-93521080EB2A}" type="presParOf" srcId="{AA2F14EC-C662-0F41-B8FC-4A7D6975CB0D}" destId="{71FD8F37-90D0-2C4A-B8D6-85489D6A3870}"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53D8FF-8E03-4B36-A7F8-7C5D67BF582C}"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38FF2812-4BFA-4692-B1A4-1BC875D79CB4}">
      <dgm:prSet custT="1"/>
      <dgm:spPr/>
      <dgm:t>
        <a:bodyPr/>
        <a:lstStyle/>
        <a:p>
          <a:pPr>
            <a:lnSpc>
              <a:spcPct val="100000"/>
            </a:lnSpc>
          </a:pPr>
          <a:r>
            <a:rPr lang="pt-BR" sz="2000" dirty="0"/>
            <a:t>23000.020817/2024-85 Programa Neurocirurgia até 180 dias</a:t>
          </a:r>
          <a:endParaRPr lang="en-US" sz="2000" dirty="0"/>
        </a:p>
      </dgm:t>
    </dgm:pt>
    <dgm:pt modelId="{AB282617-B697-45FA-8C33-E43FC4F6E8EF}" type="parTrans" cxnId="{1626C08F-553D-4818-9E00-6A13E5FBC035}">
      <dgm:prSet/>
      <dgm:spPr/>
      <dgm:t>
        <a:bodyPr/>
        <a:lstStyle/>
        <a:p>
          <a:endParaRPr lang="en-US"/>
        </a:p>
      </dgm:t>
    </dgm:pt>
    <dgm:pt modelId="{8CF6890C-000E-422A-AB8C-5D5543BE8BFE}" type="sibTrans" cxnId="{1626C08F-553D-4818-9E00-6A13E5FBC035}">
      <dgm:prSet/>
      <dgm:spPr/>
      <dgm:t>
        <a:bodyPr/>
        <a:lstStyle/>
        <a:p>
          <a:pPr>
            <a:lnSpc>
              <a:spcPct val="100000"/>
            </a:lnSpc>
          </a:pPr>
          <a:endParaRPr lang="en-US"/>
        </a:p>
      </dgm:t>
    </dgm:pt>
    <dgm:pt modelId="{423770D5-BD03-4C73-8DE7-87F5981BE3E7}">
      <dgm:prSet custT="1"/>
      <dgm:spPr/>
      <dgm:t>
        <a:bodyPr/>
        <a:lstStyle/>
        <a:p>
          <a:pPr>
            <a:lnSpc>
              <a:spcPct val="100000"/>
            </a:lnSpc>
          </a:pPr>
          <a:r>
            <a:rPr lang="pt-BR" sz="2000" dirty="0"/>
            <a:t>23000.000619/2025-86</a:t>
          </a:r>
        </a:p>
        <a:p>
          <a:pPr>
            <a:lnSpc>
              <a:spcPct val="100000"/>
            </a:lnSpc>
          </a:pPr>
          <a:r>
            <a:rPr lang="pt-BR" sz="2000" dirty="0"/>
            <a:t> Cirurgia Geral 30 dias Correção de semana padrão/ Correção de rodízios que não fazem parte da MC/ Correção dos plantões – Descanso é apenas após </a:t>
          </a:r>
          <a:r>
            <a:rPr lang="pt-BR" sz="2000" dirty="0" err="1"/>
            <a:t>pklantão</a:t>
          </a:r>
          <a:r>
            <a:rPr lang="pt-BR" sz="2000" dirty="0"/>
            <a:t> noturno; TCC ao final do programa</a:t>
          </a:r>
          <a:endParaRPr lang="en-US" sz="2000" dirty="0"/>
        </a:p>
      </dgm:t>
    </dgm:pt>
    <dgm:pt modelId="{D5CC286E-773B-40ED-A456-F9BCE5EBB85D}" type="parTrans" cxnId="{1C05764E-D30D-439E-8242-709D0BACF94D}">
      <dgm:prSet/>
      <dgm:spPr/>
      <dgm:t>
        <a:bodyPr/>
        <a:lstStyle/>
        <a:p>
          <a:endParaRPr lang="en-US"/>
        </a:p>
      </dgm:t>
    </dgm:pt>
    <dgm:pt modelId="{18419321-2DFF-4722-A75E-F503F239F52E}" type="sibTrans" cxnId="{1C05764E-D30D-439E-8242-709D0BACF94D}">
      <dgm:prSet/>
      <dgm:spPr/>
      <dgm:t>
        <a:bodyPr/>
        <a:lstStyle/>
        <a:p>
          <a:pPr>
            <a:lnSpc>
              <a:spcPct val="100000"/>
            </a:lnSpc>
          </a:pPr>
          <a:endParaRPr lang="en-US"/>
        </a:p>
      </dgm:t>
    </dgm:pt>
    <dgm:pt modelId="{0923007C-00B1-4767-B7C8-C33DC18A81D0}">
      <dgm:prSet custT="1"/>
      <dgm:spPr/>
      <dgm:t>
        <a:bodyPr/>
        <a:lstStyle/>
        <a:p>
          <a:pPr>
            <a:lnSpc>
              <a:spcPct val="100000"/>
            </a:lnSpc>
          </a:pPr>
          <a:r>
            <a:rPr lang="pt-BR" sz="2000" dirty="0"/>
            <a:t>23000.014815/2024-57 GO (60) – Escala ambulatório Geral e especializado em cumprimento a Matriz de competência</a:t>
          </a:r>
          <a:endParaRPr lang="en-US" sz="2000" dirty="0"/>
        </a:p>
      </dgm:t>
    </dgm:pt>
    <dgm:pt modelId="{C76039BC-9605-4D1C-9FF1-7E2A826D75A6}" type="parTrans" cxnId="{26D0F772-BF04-4542-818A-8F7CDAD46BC8}">
      <dgm:prSet/>
      <dgm:spPr/>
      <dgm:t>
        <a:bodyPr/>
        <a:lstStyle/>
        <a:p>
          <a:endParaRPr lang="en-US"/>
        </a:p>
      </dgm:t>
    </dgm:pt>
    <dgm:pt modelId="{D859CDF1-F611-463A-ADDF-52E6787047A5}" type="sibTrans" cxnId="{26D0F772-BF04-4542-818A-8F7CDAD46BC8}">
      <dgm:prSet/>
      <dgm:spPr/>
      <dgm:t>
        <a:bodyPr/>
        <a:lstStyle/>
        <a:p>
          <a:pPr>
            <a:lnSpc>
              <a:spcPct val="100000"/>
            </a:lnSpc>
          </a:pPr>
          <a:endParaRPr lang="en-US"/>
        </a:p>
      </dgm:t>
    </dgm:pt>
    <dgm:pt modelId="{2C206F09-53BF-453F-9E68-8D1F687BA80D}">
      <dgm:prSet custT="1"/>
      <dgm:spPr/>
      <dgm:t>
        <a:bodyPr/>
        <a:lstStyle/>
        <a:p>
          <a:pPr>
            <a:lnSpc>
              <a:spcPct val="100000"/>
            </a:lnSpc>
          </a:pPr>
          <a:r>
            <a:rPr lang="pt-BR" sz="2000" dirty="0"/>
            <a:t>23000.020703/2024-35 Cirurgia Geral </a:t>
          </a:r>
          <a:r>
            <a:rPr lang="pt-BR" sz="2000" dirty="0">
              <a:highlight>
                <a:srgbClr val="FFFF00"/>
              </a:highlight>
            </a:rPr>
            <a:t>RETIRADA da supervisão</a:t>
          </a:r>
          <a:endParaRPr lang="en-US" sz="2000" dirty="0">
            <a:highlight>
              <a:srgbClr val="FFFF00"/>
            </a:highlight>
          </a:endParaRPr>
        </a:p>
      </dgm:t>
    </dgm:pt>
    <dgm:pt modelId="{C51D911B-7FC8-4BC6-8601-4A30FB51FA8B}" type="parTrans" cxnId="{B72CF925-716F-4546-A729-AE5207D6960A}">
      <dgm:prSet/>
      <dgm:spPr/>
      <dgm:t>
        <a:bodyPr/>
        <a:lstStyle/>
        <a:p>
          <a:endParaRPr lang="en-US"/>
        </a:p>
      </dgm:t>
    </dgm:pt>
    <dgm:pt modelId="{05FEF47D-73E3-404F-8CEC-1C4CF48A2D8D}" type="sibTrans" cxnId="{B72CF925-716F-4546-A729-AE5207D6960A}">
      <dgm:prSet/>
      <dgm:spPr/>
      <dgm:t>
        <a:bodyPr/>
        <a:lstStyle/>
        <a:p>
          <a:endParaRPr lang="en-US"/>
        </a:p>
      </dgm:t>
    </dgm:pt>
    <dgm:pt modelId="{2FDB00DD-B779-4722-86B0-72A32A62E271}" type="pres">
      <dgm:prSet presAssocID="{F453D8FF-8E03-4B36-A7F8-7C5D67BF582C}" presName="root" presStyleCnt="0">
        <dgm:presLayoutVars>
          <dgm:dir/>
          <dgm:resizeHandles val="exact"/>
        </dgm:presLayoutVars>
      </dgm:prSet>
      <dgm:spPr/>
    </dgm:pt>
    <dgm:pt modelId="{8D49DE7E-7844-43A1-9F88-CC8467F2B90E}" type="pres">
      <dgm:prSet presAssocID="{F453D8FF-8E03-4B36-A7F8-7C5D67BF582C}" presName="container" presStyleCnt="0">
        <dgm:presLayoutVars>
          <dgm:dir/>
          <dgm:resizeHandles val="exact"/>
        </dgm:presLayoutVars>
      </dgm:prSet>
      <dgm:spPr/>
    </dgm:pt>
    <dgm:pt modelId="{0E60CD6B-D166-43B6-89F5-1E81E7DF6BC6}" type="pres">
      <dgm:prSet presAssocID="{38FF2812-4BFA-4692-B1A4-1BC875D79CB4}" presName="compNode" presStyleCnt="0"/>
      <dgm:spPr/>
    </dgm:pt>
    <dgm:pt modelId="{32FBED5D-1E0C-4820-B07E-40D85B139110}" type="pres">
      <dgm:prSet presAssocID="{38FF2812-4BFA-4692-B1A4-1BC875D79CB4}" presName="iconBgRect" presStyleLbl="bgShp" presStyleIdx="0" presStyleCnt="4" custLinFactX="-79674" custLinFactNeighborX="-100000" custLinFactNeighborY="-2811"/>
      <dgm:spPr/>
    </dgm:pt>
    <dgm:pt modelId="{356BF1DD-20B0-48CA-946A-961A34850777}" type="pres">
      <dgm:prSet presAssocID="{38FF2812-4BFA-4692-B1A4-1BC875D79CB4}" presName="iconRect" presStyleLbl="node1" presStyleIdx="0" presStyleCnt="4" custScaleX="193124" custScaleY="215451" custLinFactX="-111684" custLinFactNeighborX="-200000" custLinFactNeighborY="-777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rain in head"/>
        </a:ext>
      </dgm:extLst>
    </dgm:pt>
    <dgm:pt modelId="{47BA2562-BD41-46F8-BD75-401D96BFEDA5}" type="pres">
      <dgm:prSet presAssocID="{38FF2812-4BFA-4692-B1A4-1BC875D79CB4}" presName="spaceRect" presStyleCnt="0"/>
      <dgm:spPr/>
    </dgm:pt>
    <dgm:pt modelId="{E442F255-E7F5-43EF-8E24-59016670353F}" type="pres">
      <dgm:prSet presAssocID="{38FF2812-4BFA-4692-B1A4-1BC875D79CB4}" presName="textRect" presStyleLbl="revTx" presStyleIdx="0" presStyleCnt="4" custScaleX="143419" custLinFactNeighborX="-21618" custLinFactNeighborY="1698">
        <dgm:presLayoutVars>
          <dgm:chMax val="1"/>
          <dgm:chPref val="1"/>
        </dgm:presLayoutVars>
      </dgm:prSet>
      <dgm:spPr/>
    </dgm:pt>
    <dgm:pt modelId="{7EAC4F66-5A17-4697-AF9C-DF6D17124036}" type="pres">
      <dgm:prSet presAssocID="{8CF6890C-000E-422A-AB8C-5D5543BE8BFE}" presName="sibTrans" presStyleLbl="sibTrans2D1" presStyleIdx="0" presStyleCnt="0"/>
      <dgm:spPr/>
    </dgm:pt>
    <dgm:pt modelId="{E7579875-1327-4C33-B301-A06D63EE2302}" type="pres">
      <dgm:prSet presAssocID="{423770D5-BD03-4C73-8DE7-87F5981BE3E7}" presName="compNode" presStyleCnt="0"/>
      <dgm:spPr/>
    </dgm:pt>
    <dgm:pt modelId="{43C5FA72-9AFC-4277-9197-45DF710244B1}" type="pres">
      <dgm:prSet presAssocID="{423770D5-BD03-4C73-8DE7-87F5981BE3E7}" presName="iconBgRect" presStyleLbl="bgShp" presStyleIdx="1" presStyleCnt="4" custScaleY="86510" custLinFactNeighborX="-67641" custLinFactNeighborY="6764"/>
      <dgm:spPr/>
    </dgm:pt>
    <dgm:pt modelId="{F44D5E57-4C1E-4F69-9DD6-BDDDFC8CA0EF}" type="pres">
      <dgm:prSet presAssocID="{423770D5-BD03-4C73-8DE7-87F5981BE3E7}" presName="iconRect" presStyleLbl="node1" presStyleIdx="1" presStyleCnt="4" custLinFactX="-29897" custLinFactNeighborX="-10000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Rins"/>
        </a:ext>
      </dgm:extLst>
    </dgm:pt>
    <dgm:pt modelId="{19FA1CD9-25BE-4BCB-8745-99EE9B83CE43}" type="pres">
      <dgm:prSet presAssocID="{423770D5-BD03-4C73-8DE7-87F5981BE3E7}" presName="spaceRect" presStyleCnt="0"/>
      <dgm:spPr/>
    </dgm:pt>
    <dgm:pt modelId="{5DFFD784-7B8E-4FA1-84D4-AC457E8A76D1}" type="pres">
      <dgm:prSet presAssocID="{423770D5-BD03-4C73-8DE7-87F5981BE3E7}" presName="textRect" presStyleLbl="revTx" presStyleIdx="1" presStyleCnt="4" custScaleX="230491" custScaleY="249612" custLinFactNeighborX="39232" custLinFactNeighborY="18873">
        <dgm:presLayoutVars>
          <dgm:chMax val="1"/>
          <dgm:chPref val="1"/>
        </dgm:presLayoutVars>
      </dgm:prSet>
      <dgm:spPr/>
    </dgm:pt>
    <dgm:pt modelId="{F118F1C9-43E5-41A8-A8CB-13422AC742B4}" type="pres">
      <dgm:prSet presAssocID="{18419321-2DFF-4722-A75E-F503F239F52E}" presName="sibTrans" presStyleLbl="sibTrans2D1" presStyleIdx="0" presStyleCnt="0"/>
      <dgm:spPr/>
    </dgm:pt>
    <dgm:pt modelId="{01CAFCCE-EBEA-4828-8824-EE8A3D81DC9C}" type="pres">
      <dgm:prSet presAssocID="{0923007C-00B1-4767-B7C8-C33DC18A81D0}" presName="compNode" presStyleCnt="0"/>
      <dgm:spPr/>
    </dgm:pt>
    <dgm:pt modelId="{F2BC452E-F254-4F80-84F8-1FB94052BA0A}" type="pres">
      <dgm:prSet presAssocID="{0923007C-00B1-4767-B7C8-C33DC18A81D0}" presName="iconBgRect" presStyleLbl="bgShp" presStyleIdx="2" presStyleCnt="4" custLinFactX="-63474" custLinFactNeighborX="-100000" custLinFactNeighborY="-22598"/>
      <dgm:spPr/>
    </dgm:pt>
    <dgm:pt modelId="{B15A66E0-BB70-41A8-AC47-8DEA6E58D3E7}" type="pres">
      <dgm:prSet presAssocID="{0923007C-00B1-4767-B7C8-C33DC18A81D0}" presName="iconRect" presStyleLbl="node1" presStyleIdx="2" presStyleCnt="4" custLinFactX="-100000" custLinFactNeighborX="-185105" custLinFactNeighborY="-5586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Hospital"/>
        </a:ext>
      </dgm:extLst>
    </dgm:pt>
    <dgm:pt modelId="{927650AB-2A9B-4ACA-BF66-C85BD4A01CCE}" type="pres">
      <dgm:prSet presAssocID="{0923007C-00B1-4767-B7C8-C33DC18A81D0}" presName="spaceRect" presStyleCnt="0"/>
      <dgm:spPr/>
    </dgm:pt>
    <dgm:pt modelId="{0B78CC52-62F5-4970-8F60-F5C588B68543}" type="pres">
      <dgm:prSet presAssocID="{0923007C-00B1-4767-B7C8-C33DC18A81D0}" presName="textRect" presStyleLbl="revTx" presStyleIdx="2" presStyleCnt="4" custScaleX="194079" custScaleY="208651" custLinFactNeighborX="-21618" custLinFactNeighborY="-16985">
        <dgm:presLayoutVars>
          <dgm:chMax val="1"/>
          <dgm:chPref val="1"/>
        </dgm:presLayoutVars>
      </dgm:prSet>
      <dgm:spPr/>
    </dgm:pt>
    <dgm:pt modelId="{10C4CADB-3802-4E10-B99C-42A814FB1430}" type="pres">
      <dgm:prSet presAssocID="{D859CDF1-F611-463A-ADDF-52E6787047A5}" presName="sibTrans" presStyleLbl="sibTrans2D1" presStyleIdx="0" presStyleCnt="0"/>
      <dgm:spPr/>
    </dgm:pt>
    <dgm:pt modelId="{3131D1BE-CA56-4E38-85C0-7D9C893689DD}" type="pres">
      <dgm:prSet presAssocID="{2C206F09-53BF-453F-9E68-8D1F687BA80D}" presName="compNode" presStyleCnt="0"/>
      <dgm:spPr/>
    </dgm:pt>
    <dgm:pt modelId="{0B7101B1-0D0C-4ED9-AEEA-19E38C30737F}" type="pres">
      <dgm:prSet presAssocID="{2C206F09-53BF-453F-9E68-8D1F687BA80D}" presName="iconBgRect" presStyleLbl="bgShp" presStyleIdx="3" presStyleCnt="4" custLinFactX="-41" custLinFactNeighborX="-100000" custLinFactNeighborY="4509"/>
      <dgm:spPr/>
    </dgm:pt>
    <dgm:pt modelId="{6C61E5D8-255C-4625-BD6A-9FDECE4A3DDC}" type="pres">
      <dgm:prSet presAssocID="{2C206F09-53BF-453F-9E68-8D1F687BA80D}" presName="iconRect" presStyleLbl="node1" presStyleIdx="3" presStyleCnt="4" custLinFactX="-72484" custLinFactNeighborX="-100000" custLinFactNeighborY="-388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Office Worker"/>
        </a:ext>
      </dgm:extLst>
    </dgm:pt>
    <dgm:pt modelId="{6344B08C-EAB8-416F-8BEA-87459F1A4763}" type="pres">
      <dgm:prSet presAssocID="{2C206F09-53BF-453F-9E68-8D1F687BA80D}" presName="spaceRect" presStyleCnt="0"/>
      <dgm:spPr/>
    </dgm:pt>
    <dgm:pt modelId="{42FD2996-B8AA-4BED-9FEE-DEAEA94C6211}" type="pres">
      <dgm:prSet presAssocID="{2C206F09-53BF-453F-9E68-8D1F687BA80D}" presName="textRect" presStyleLbl="revTx" presStyleIdx="3" presStyleCnt="4" custScaleX="211491" custScaleY="155607" custLinFactNeighborX="16261">
        <dgm:presLayoutVars>
          <dgm:chMax val="1"/>
          <dgm:chPref val="1"/>
        </dgm:presLayoutVars>
      </dgm:prSet>
      <dgm:spPr/>
    </dgm:pt>
  </dgm:ptLst>
  <dgm:cxnLst>
    <dgm:cxn modelId="{B72CF925-716F-4546-A729-AE5207D6960A}" srcId="{F453D8FF-8E03-4B36-A7F8-7C5D67BF582C}" destId="{2C206F09-53BF-453F-9E68-8D1F687BA80D}" srcOrd="3" destOrd="0" parTransId="{C51D911B-7FC8-4BC6-8601-4A30FB51FA8B}" sibTransId="{05FEF47D-73E3-404F-8CEC-1C4CF48A2D8D}"/>
    <dgm:cxn modelId="{99933B3E-8CBB-4395-AE36-DDA13210D6EE}" type="presOf" srcId="{F453D8FF-8E03-4B36-A7F8-7C5D67BF582C}" destId="{2FDB00DD-B779-4722-86B0-72A32A62E271}" srcOrd="0" destOrd="0" presId="urn:microsoft.com/office/officeart/2018/2/layout/IconCircleList"/>
    <dgm:cxn modelId="{D5315446-B06D-4A39-A804-AF6ED1A1B7CB}" type="presOf" srcId="{2C206F09-53BF-453F-9E68-8D1F687BA80D}" destId="{42FD2996-B8AA-4BED-9FEE-DEAEA94C6211}" srcOrd="0" destOrd="0" presId="urn:microsoft.com/office/officeart/2018/2/layout/IconCircleList"/>
    <dgm:cxn modelId="{1C05764E-D30D-439E-8242-709D0BACF94D}" srcId="{F453D8FF-8E03-4B36-A7F8-7C5D67BF582C}" destId="{423770D5-BD03-4C73-8DE7-87F5981BE3E7}" srcOrd="1" destOrd="0" parTransId="{D5CC286E-773B-40ED-A456-F9BCE5EBB85D}" sibTransId="{18419321-2DFF-4722-A75E-F503F239F52E}"/>
    <dgm:cxn modelId="{26D0F772-BF04-4542-818A-8F7CDAD46BC8}" srcId="{F453D8FF-8E03-4B36-A7F8-7C5D67BF582C}" destId="{0923007C-00B1-4767-B7C8-C33DC18A81D0}" srcOrd="2" destOrd="0" parTransId="{C76039BC-9605-4D1C-9FF1-7E2A826D75A6}" sibTransId="{D859CDF1-F611-463A-ADDF-52E6787047A5}"/>
    <dgm:cxn modelId="{86B3257B-9AA0-4B86-9A77-B2617C149D49}" type="presOf" srcId="{18419321-2DFF-4722-A75E-F503F239F52E}" destId="{F118F1C9-43E5-41A8-A8CB-13422AC742B4}" srcOrd="0" destOrd="0" presId="urn:microsoft.com/office/officeart/2018/2/layout/IconCircleList"/>
    <dgm:cxn modelId="{1626C08F-553D-4818-9E00-6A13E5FBC035}" srcId="{F453D8FF-8E03-4B36-A7F8-7C5D67BF582C}" destId="{38FF2812-4BFA-4692-B1A4-1BC875D79CB4}" srcOrd="0" destOrd="0" parTransId="{AB282617-B697-45FA-8C33-E43FC4F6E8EF}" sibTransId="{8CF6890C-000E-422A-AB8C-5D5543BE8BFE}"/>
    <dgm:cxn modelId="{C17E9EA0-C1C6-4463-AC3E-44598013AF48}" type="presOf" srcId="{0923007C-00B1-4767-B7C8-C33DC18A81D0}" destId="{0B78CC52-62F5-4970-8F60-F5C588B68543}" srcOrd="0" destOrd="0" presId="urn:microsoft.com/office/officeart/2018/2/layout/IconCircleList"/>
    <dgm:cxn modelId="{FBBD85CA-636B-43C4-ADF9-4B0B471F3C02}" type="presOf" srcId="{8CF6890C-000E-422A-AB8C-5D5543BE8BFE}" destId="{7EAC4F66-5A17-4697-AF9C-DF6D17124036}" srcOrd="0" destOrd="0" presId="urn:microsoft.com/office/officeart/2018/2/layout/IconCircleList"/>
    <dgm:cxn modelId="{3ADCCBD2-51F0-4A56-B130-06FA87D0DD8C}" type="presOf" srcId="{423770D5-BD03-4C73-8DE7-87F5981BE3E7}" destId="{5DFFD784-7B8E-4FA1-84D4-AC457E8A76D1}" srcOrd="0" destOrd="0" presId="urn:microsoft.com/office/officeart/2018/2/layout/IconCircleList"/>
    <dgm:cxn modelId="{69B589D3-7DD8-4B6A-8C07-6CA6F63F1866}" type="presOf" srcId="{38FF2812-4BFA-4692-B1A4-1BC875D79CB4}" destId="{E442F255-E7F5-43EF-8E24-59016670353F}" srcOrd="0" destOrd="0" presId="urn:microsoft.com/office/officeart/2018/2/layout/IconCircleList"/>
    <dgm:cxn modelId="{93A7A1DD-BD96-456F-ABCC-7E1D2F478AFF}" type="presOf" srcId="{D859CDF1-F611-463A-ADDF-52E6787047A5}" destId="{10C4CADB-3802-4E10-B99C-42A814FB1430}" srcOrd="0" destOrd="0" presId="urn:microsoft.com/office/officeart/2018/2/layout/IconCircleList"/>
    <dgm:cxn modelId="{078D546F-4430-4773-AF78-1937F5B30DBD}" type="presParOf" srcId="{2FDB00DD-B779-4722-86B0-72A32A62E271}" destId="{8D49DE7E-7844-43A1-9F88-CC8467F2B90E}" srcOrd="0" destOrd="0" presId="urn:microsoft.com/office/officeart/2018/2/layout/IconCircleList"/>
    <dgm:cxn modelId="{7345FBD1-D122-4EE5-A3CB-7DF6B358C160}" type="presParOf" srcId="{8D49DE7E-7844-43A1-9F88-CC8467F2B90E}" destId="{0E60CD6B-D166-43B6-89F5-1E81E7DF6BC6}" srcOrd="0" destOrd="0" presId="urn:microsoft.com/office/officeart/2018/2/layout/IconCircleList"/>
    <dgm:cxn modelId="{51B4542B-31FF-4D49-A9E4-A6A528232D26}" type="presParOf" srcId="{0E60CD6B-D166-43B6-89F5-1E81E7DF6BC6}" destId="{32FBED5D-1E0C-4820-B07E-40D85B139110}" srcOrd="0" destOrd="0" presId="urn:microsoft.com/office/officeart/2018/2/layout/IconCircleList"/>
    <dgm:cxn modelId="{B854B9C7-E6DF-47C9-AA81-55393620EDC9}" type="presParOf" srcId="{0E60CD6B-D166-43B6-89F5-1E81E7DF6BC6}" destId="{356BF1DD-20B0-48CA-946A-961A34850777}" srcOrd="1" destOrd="0" presId="urn:microsoft.com/office/officeart/2018/2/layout/IconCircleList"/>
    <dgm:cxn modelId="{8D174DEC-C675-4617-A8DD-2ED019800A78}" type="presParOf" srcId="{0E60CD6B-D166-43B6-89F5-1E81E7DF6BC6}" destId="{47BA2562-BD41-46F8-BD75-401D96BFEDA5}" srcOrd="2" destOrd="0" presId="urn:microsoft.com/office/officeart/2018/2/layout/IconCircleList"/>
    <dgm:cxn modelId="{8E038CF5-9B23-426D-A245-93B443D5501E}" type="presParOf" srcId="{0E60CD6B-D166-43B6-89F5-1E81E7DF6BC6}" destId="{E442F255-E7F5-43EF-8E24-59016670353F}" srcOrd="3" destOrd="0" presId="urn:microsoft.com/office/officeart/2018/2/layout/IconCircleList"/>
    <dgm:cxn modelId="{C4FAA1EE-BD52-4B29-AF3B-A1F6DB6C7C2E}" type="presParOf" srcId="{8D49DE7E-7844-43A1-9F88-CC8467F2B90E}" destId="{7EAC4F66-5A17-4697-AF9C-DF6D17124036}" srcOrd="1" destOrd="0" presId="urn:microsoft.com/office/officeart/2018/2/layout/IconCircleList"/>
    <dgm:cxn modelId="{9626FF4F-E8B7-4078-B8E5-500AD02E7483}" type="presParOf" srcId="{8D49DE7E-7844-43A1-9F88-CC8467F2B90E}" destId="{E7579875-1327-4C33-B301-A06D63EE2302}" srcOrd="2" destOrd="0" presId="urn:microsoft.com/office/officeart/2018/2/layout/IconCircleList"/>
    <dgm:cxn modelId="{ACA614AA-D269-482E-8167-58A40F56B898}" type="presParOf" srcId="{E7579875-1327-4C33-B301-A06D63EE2302}" destId="{43C5FA72-9AFC-4277-9197-45DF710244B1}" srcOrd="0" destOrd="0" presId="urn:microsoft.com/office/officeart/2018/2/layout/IconCircleList"/>
    <dgm:cxn modelId="{AFA8A833-6E79-44D4-B430-087EB09CA874}" type="presParOf" srcId="{E7579875-1327-4C33-B301-A06D63EE2302}" destId="{F44D5E57-4C1E-4F69-9DD6-BDDDFC8CA0EF}" srcOrd="1" destOrd="0" presId="urn:microsoft.com/office/officeart/2018/2/layout/IconCircleList"/>
    <dgm:cxn modelId="{B1F9B6D1-09F6-4C7A-B468-95A97E76E82F}" type="presParOf" srcId="{E7579875-1327-4C33-B301-A06D63EE2302}" destId="{19FA1CD9-25BE-4BCB-8745-99EE9B83CE43}" srcOrd="2" destOrd="0" presId="urn:microsoft.com/office/officeart/2018/2/layout/IconCircleList"/>
    <dgm:cxn modelId="{0781C56C-1476-45F4-8D23-CE1342954858}" type="presParOf" srcId="{E7579875-1327-4C33-B301-A06D63EE2302}" destId="{5DFFD784-7B8E-4FA1-84D4-AC457E8A76D1}" srcOrd="3" destOrd="0" presId="urn:microsoft.com/office/officeart/2018/2/layout/IconCircleList"/>
    <dgm:cxn modelId="{A6EDEDDB-3C03-499A-AC89-26D5CF19A16F}" type="presParOf" srcId="{8D49DE7E-7844-43A1-9F88-CC8467F2B90E}" destId="{F118F1C9-43E5-41A8-A8CB-13422AC742B4}" srcOrd="3" destOrd="0" presId="urn:microsoft.com/office/officeart/2018/2/layout/IconCircleList"/>
    <dgm:cxn modelId="{A9CB4CA8-52A2-415C-A6FB-453721B3F380}" type="presParOf" srcId="{8D49DE7E-7844-43A1-9F88-CC8467F2B90E}" destId="{01CAFCCE-EBEA-4828-8824-EE8A3D81DC9C}" srcOrd="4" destOrd="0" presId="urn:microsoft.com/office/officeart/2018/2/layout/IconCircleList"/>
    <dgm:cxn modelId="{FBA5A7BD-53B9-4482-9804-E5CB6D1AB589}" type="presParOf" srcId="{01CAFCCE-EBEA-4828-8824-EE8A3D81DC9C}" destId="{F2BC452E-F254-4F80-84F8-1FB94052BA0A}" srcOrd="0" destOrd="0" presId="urn:microsoft.com/office/officeart/2018/2/layout/IconCircleList"/>
    <dgm:cxn modelId="{3520B66B-AF50-4C3A-9C61-85D8659D450E}" type="presParOf" srcId="{01CAFCCE-EBEA-4828-8824-EE8A3D81DC9C}" destId="{B15A66E0-BB70-41A8-AC47-8DEA6E58D3E7}" srcOrd="1" destOrd="0" presId="urn:microsoft.com/office/officeart/2018/2/layout/IconCircleList"/>
    <dgm:cxn modelId="{B0DCC768-F631-49F3-A91B-9271513B276A}" type="presParOf" srcId="{01CAFCCE-EBEA-4828-8824-EE8A3D81DC9C}" destId="{927650AB-2A9B-4ACA-BF66-C85BD4A01CCE}" srcOrd="2" destOrd="0" presId="urn:microsoft.com/office/officeart/2018/2/layout/IconCircleList"/>
    <dgm:cxn modelId="{191FCD4C-1F96-4FC8-8B0F-C1DA0BD33C3C}" type="presParOf" srcId="{01CAFCCE-EBEA-4828-8824-EE8A3D81DC9C}" destId="{0B78CC52-62F5-4970-8F60-F5C588B68543}" srcOrd="3" destOrd="0" presId="urn:microsoft.com/office/officeart/2018/2/layout/IconCircleList"/>
    <dgm:cxn modelId="{685479CC-DCF6-4CC3-94B8-B41E684DA5CA}" type="presParOf" srcId="{8D49DE7E-7844-43A1-9F88-CC8467F2B90E}" destId="{10C4CADB-3802-4E10-B99C-42A814FB1430}" srcOrd="5" destOrd="0" presId="urn:microsoft.com/office/officeart/2018/2/layout/IconCircleList"/>
    <dgm:cxn modelId="{ABE9FB88-6746-427E-A789-AA5F71BF2F8B}" type="presParOf" srcId="{8D49DE7E-7844-43A1-9F88-CC8467F2B90E}" destId="{3131D1BE-CA56-4E38-85C0-7D9C893689DD}" srcOrd="6" destOrd="0" presId="urn:microsoft.com/office/officeart/2018/2/layout/IconCircleList"/>
    <dgm:cxn modelId="{095B0612-7F53-4B3D-9532-7225EFA075CA}" type="presParOf" srcId="{3131D1BE-CA56-4E38-85C0-7D9C893689DD}" destId="{0B7101B1-0D0C-4ED9-AEEA-19E38C30737F}" srcOrd="0" destOrd="0" presId="urn:microsoft.com/office/officeart/2018/2/layout/IconCircleList"/>
    <dgm:cxn modelId="{1F4C6045-650C-4E00-928C-E708D5E31173}" type="presParOf" srcId="{3131D1BE-CA56-4E38-85C0-7D9C893689DD}" destId="{6C61E5D8-255C-4625-BD6A-9FDECE4A3DDC}" srcOrd="1" destOrd="0" presId="urn:microsoft.com/office/officeart/2018/2/layout/IconCircleList"/>
    <dgm:cxn modelId="{E750D45D-2DBC-43C5-91B6-4AF9E4645A68}" type="presParOf" srcId="{3131D1BE-CA56-4E38-85C0-7D9C893689DD}" destId="{6344B08C-EAB8-416F-8BEA-87459F1A4763}" srcOrd="2" destOrd="0" presId="urn:microsoft.com/office/officeart/2018/2/layout/IconCircleList"/>
    <dgm:cxn modelId="{3FF5FFF3-23AB-4948-B12B-61BA028010A4}" type="presParOf" srcId="{3131D1BE-CA56-4E38-85C0-7D9C893689DD}" destId="{42FD2996-B8AA-4BED-9FEE-DEAEA94C6211}"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9C63BE-A384-4C28-B840-EB04ECD08D46}">
      <dsp:nvSpPr>
        <dsp:cNvPr id="0" name=""/>
        <dsp:cNvSpPr/>
      </dsp:nvSpPr>
      <dsp:spPr>
        <a:xfrm>
          <a:off x="0" y="1808"/>
          <a:ext cx="10515600" cy="91661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D42A34-4C85-49C0-B11B-01E87FE63F99}">
      <dsp:nvSpPr>
        <dsp:cNvPr id="0" name=""/>
        <dsp:cNvSpPr/>
      </dsp:nvSpPr>
      <dsp:spPr>
        <a:xfrm>
          <a:off x="277275" y="208046"/>
          <a:ext cx="504136" cy="5041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4A7960-7043-404A-9FAC-F0C5644B7010}">
      <dsp:nvSpPr>
        <dsp:cNvPr id="0" name=""/>
        <dsp:cNvSpPr/>
      </dsp:nvSpPr>
      <dsp:spPr>
        <a:xfrm>
          <a:off x="1058686" y="1808"/>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977900">
            <a:lnSpc>
              <a:spcPct val="90000"/>
            </a:lnSpc>
            <a:spcBef>
              <a:spcPct val="0"/>
            </a:spcBef>
            <a:spcAft>
              <a:spcPct val="35000"/>
            </a:spcAft>
            <a:buNone/>
          </a:pPr>
          <a:r>
            <a:rPr lang="pt-BR" sz="2200" kern="1200"/>
            <a:t>Foi aprovada reunião EXTRAORDINÁRIA com pauta única – 05/02/2025</a:t>
          </a:r>
          <a:endParaRPr lang="en-US" sz="2200" kern="1200"/>
        </a:p>
      </dsp:txBody>
      <dsp:txXfrm>
        <a:off x="1058686" y="1808"/>
        <a:ext cx="9456913" cy="916611"/>
      </dsp:txXfrm>
    </dsp:sp>
    <dsp:sp modelId="{E8CEC827-3B68-4F29-B1C3-6007E90F58A0}">
      <dsp:nvSpPr>
        <dsp:cNvPr id="0" name=""/>
        <dsp:cNvSpPr/>
      </dsp:nvSpPr>
      <dsp:spPr>
        <a:xfrm>
          <a:off x="0" y="1147573"/>
          <a:ext cx="10515600" cy="91661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F48495-6C3B-4EE0-888F-4E9AE3A11355}">
      <dsp:nvSpPr>
        <dsp:cNvPr id="0" name=""/>
        <dsp:cNvSpPr/>
      </dsp:nvSpPr>
      <dsp:spPr>
        <a:xfrm>
          <a:off x="277275" y="1353811"/>
          <a:ext cx="504136" cy="5041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0715BAD-743C-47E2-8890-A1CE208BCBAF}">
      <dsp:nvSpPr>
        <dsp:cNvPr id="0" name=""/>
        <dsp:cNvSpPr/>
      </dsp:nvSpPr>
      <dsp:spPr>
        <a:xfrm>
          <a:off x="1058686" y="1147573"/>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977900">
            <a:lnSpc>
              <a:spcPct val="90000"/>
            </a:lnSpc>
            <a:spcBef>
              <a:spcPct val="0"/>
            </a:spcBef>
            <a:spcAft>
              <a:spcPct val="35000"/>
            </a:spcAft>
            <a:buNone/>
          </a:pPr>
          <a:r>
            <a:rPr lang="pt-BR" sz="2200" kern="1200"/>
            <a:t>18 de fevereiro de 2025 Plenário com Conselheiros - Organização</a:t>
          </a:r>
          <a:endParaRPr lang="en-US" sz="2200" kern="1200"/>
        </a:p>
      </dsp:txBody>
      <dsp:txXfrm>
        <a:off x="1058686" y="1147573"/>
        <a:ext cx="9456913" cy="916611"/>
      </dsp:txXfrm>
    </dsp:sp>
    <dsp:sp modelId="{BE30517C-42A8-4221-9E74-C9387A97A0B5}">
      <dsp:nvSpPr>
        <dsp:cNvPr id="0" name=""/>
        <dsp:cNvSpPr/>
      </dsp:nvSpPr>
      <dsp:spPr>
        <a:xfrm>
          <a:off x="0" y="2293338"/>
          <a:ext cx="10515600" cy="91661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2BEC38-0A28-4880-9396-44DEB693277B}">
      <dsp:nvSpPr>
        <dsp:cNvPr id="0" name=""/>
        <dsp:cNvSpPr/>
      </dsp:nvSpPr>
      <dsp:spPr>
        <a:xfrm>
          <a:off x="277275" y="2499576"/>
          <a:ext cx="504136" cy="5041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4E58E6D-1A35-46DA-BD58-577FD26F8EF3}">
      <dsp:nvSpPr>
        <dsp:cNvPr id="0" name=""/>
        <dsp:cNvSpPr/>
      </dsp:nvSpPr>
      <dsp:spPr>
        <a:xfrm>
          <a:off x="1058686" y="2293338"/>
          <a:ext cx="4732020"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977900">
            <a:lnSpc>
              <a:spcPct val="90000"/>
            </a:lnSpc>
            <a:spcBef>
              <a:spcPct val="0"/>
            </a:spcBef>
            <a:spcAft>
              <a:spcPct val="35000"/>
            </a:spcAft>
            <a:buNone/>
          </a:pPr>
          <a:r>
            <a:rPr lang="pt-BR" sz="2200" kern="1200"/>
            <a:t>Plenário presencial em 8 a 10 de abril  de 2025</a:t>
          </a:r>
          <a:endParaRPr lang="en-US" sz="2200" kern="1200"/>
        </a:p>
      </dsp:txBody>
      <dsp:txXfrm>
        <a:off x="1058686" y="2293338"/>
        <a:ext cx="4732020" cy="916611"/>
      </dsp:txXfrm>
    </dsp:sp>
    <dsp:sp modelId="{354CD60A-B2A9-4A0F-A290-8F4E057C8BF2}">
      <dsp:nvSpPr>
        <dsp:cNvPr id="0" name=""/>
        <dsp:cNvSpPr/>
      </dsp:nvSpPr>
      <dsp:spPr>
        <a:xfrm>
          <a:off x="5790706" y="2293338"/>
          <a:ext cx="472489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488950">
            <a:lnSpc>
              <a:spcPct val="90000"/>
            </a:lnSpc>
            <a:spcBef>
              <a:spcPct val="0"/>
            </a:spcBef>
            <a:spcAft>
              <a:spcPct val="35000"/>
            </a:spcAft>
            <a:buNone/>
          </a:pPr>
          <a:r>
            <a:rPr lang="pt-BR" sz="1100" kern="1200"/>
            <a:t>Solicitação da Academia Dr. Raul Cutaid</a:t>
          </a:r>
          <a:endParaRPr lang="en-US" sz="1100" kern="1200"/>
        </a:p>
        <a:p>
          <a:pPr marL="57150" lvl="1" indent="-57150" algn="l" defTabSz="488950">
            <a:lnSpc>
              <a:spcPct val="90000"/>
            </a:lnSpc>
            <a:spcBef>
              <a:spcPct val="0"/>
            </a:spcBef>
            <a:spcAft>
              <a:spcPct val="15000"/>
            </a:spcAft>
            <a:buChar char="•"/>
          </a:pPr>
          <a:r>
            <a:rPr lang="pt-BR" sz="1100" kern="1200"/>
            <a:t>Temas: Critério de acreditação e acompanhamento dos programas de residência; Seleção Pública e suas particularidades e responsabilidades</a:t>
          </a:r>
          <a:endParaRPr lang="en-US" sz="1100" kern="1200"/>
        </a:p>
      </dsp:txBody>
      <dsp:txXfrm>
        <a:off x="5790706" y="2293338"/>
        <a:ext cx="4724893" cy="916611"/>
      </dsp:txXfrm>
    </dsp:sp>
    <dsp:sp modelId="{EA723F8A-DE4A-4060-B4CD-4D0FAE19997E}">
      <dsp:nvSpPr>
        <dsp:cNvPr id="0" name=""/>
        <dsp:cNvSpPr/>
      </dsp:nvSpPr>
      <dsp:spPr>
        <a:xfrm>
          <a:off x="0" y="3439103"/>
          <a:ext cx="10515600" cy="91661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417B55-FBA5-4080-9199-79FD05A15B7E}">
      <dsp:nvSpPr>
        <dsp:cNvPr id="0" name=""/>
        <dsp:cNvSpPr/>
      </dsp:nvSpPr>
      <dsp:spPr>
        <a:xfrm>
          <a:off x="277275" y="3645341"/>
          <a:ext cx="504136" cy="50413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409F717-33A5-445B-8866-45CBB11771B2}">
      <dsp:nvSpPr>
        <dsp:cNvPr id="0" name=""/>
        <dsp:cNvSpPr/>
      </dsp:nvSpPr>
      <dsp:spPr>
        <a:xfrm>
          <a:off x="1058686" y="3439103"/>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977900">
            <a:lnSpc>
              <a:spcPct val="90000"/>
            </a:lnSpc>
            <a:spcBef>
              <a:spcPct val="0"/>
            </a:spcBef>
            <a:spcAft>
              <a:spcPct val="35000"/>
            </a:spcAft>
            <a:buNone/>
          </a:pPr>
          <a:r>
            <a:rPr lang="pt-BR" sz="2200" kern="1200"/>
            <a:t>Alteração do plenário de Junho para Belo Horizonte 16 e 17/06/2025</a:t>
          </a:r>
          <a:endParaRPr lang="en-US" sz="2200" kern="1200"/>
        </a:p>
      </dsp:txBody>
      <dsp:txXfrm>
        <a:off x="1058686" y="3439103"/>
        <a:ext cx="9456913" cy="9166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E81788-794D-4D9D-AA3B-76D930DBEB14}">
      <dsp:nvSpPr>
        <dsp:cNvPr id="0" name=""/>
        <dsp:cNvSpPr/>
      </dsp:nvSpPr>
      <dsp:spPr>
        <a:xfrm>
          <a:off x="1963800" y="164414"/>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3601B46-6ECB-4AC5-A7A4-286625AB3453}">
      <dsp:nvSpPr>
        <dsp:cNvPr id="0" name=""/>
        <dsp:cNvSpPr/>
      </dsp:nvSpPr>
      <dsp:spPr>
        <a:xfrm>
          <a:off x="559800" y="1849382"/>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90000"/>
            </a:lnSpc>
            <a:spcBef>
              <a:spcPct val="0"/>
            </a:spcBef>
            <a:spcAft>
              <a:spcPct val="35000"/>
            </a:spcAft>
            <a:buNone/>
            <a:defRPr b="1"/>
          </a:pPr>
          <a:r>
            <a:rPr lang="pt-BR" sz="3600" kern="1200"/>
            <a:t>Decretos</a:t>
          </a:r>
          <a:endParaRPr lang="en-US" sz="3600" kern="1200"/>
        </a:p>
      </dsp:txBody>
      <dsp:txXfrm>
        <a:off x="559800" y="1849382"/>
        <a:ext cx="4320000" cy="648000"/>
      </dsp:txXfrm>
    </dsp:sp>
    <dsp:sp modelId="{F52BA869-C345-4623-ABC0-FEC49CBF002F}">
      <dsp:nvSpPr>
        <dsp:cNvPr id="0" name=""/>
        <dsp:cNvSpPr/>
      </dsp:nvSpPr>
      <dsp:spPr>
        <a:xfrm>
          <a:off x="559800" y="2577832"/>
          <a:ext cx="4320000"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pt-BR" sz="1700" kern="1200"/>
            <a:t>11.999/2024</a:t>
          </a:r>
          <a:endParaRPr lang="en-US" sz="1700" kern="1200"/>
        </a:p>
        <a:p>
          <a:pPr marL="0" lvl="0" indent="0" algn="ctr" defTabSz="755650">
            <a:lnSpc>
              <a:spcPct val="90000"/>
            </a:lnSpc>
            <a:spcBef>
              <a:spcPct val="0"/>
            </a:spcBef>
            <a:spcAft>
              <a:spcPct val="35000"/>
            </a:spcAft>
            <a:buNone/>
          </a:pPr>
          <a:r>
            <a:rPr lang="pt-BR" sz="1700" kern="1200"/>
            <a:t>12.062/2024</a:t>
          </a:r>
          <a:endParaRPr lang="en-US" sz="1700" kern="1200"/>
        </a:p>
      </dsp:txBody>
      <dsp:txXfrm>
        <a:off x="559800" y="2577832"/>
        <a:ext cx="4320000" cy="1609090"/>
      </dsp:txXfrm>
    </dsp:sp>
    <dsp:sp modelId="{746367CC-03E5-44FA-B06D-FB5DF0BD6FD0}">
      <dsp:nvSpPr>
        <dsp:cNvPr id="0" name=""/>
        <dsp:cNvSpPr/>
      </dsp:nvSpPr>
      <dsp:spPr>
        <a:xfrm>
          <a:off x="7039800" y="164414"/>
          <a:ext cx="1512000" cy="1512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F5A9FBB-D5F8-4173-A6E5-C4547AB8385D}">
      <dsp:nvSpPr>
        <dsp:cNvPr id="0" name=""/>
        <dsp:cNvSpPr/>
      </dsp:nvSpPr>
      <dsp:spPr>
        <a:xfrm>
          <a:off x="5635800" y="1849382"/>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90000"/>
            </a:lnSpc>
            <a:spcBef>
              <a:spcPct val="0"/>
            </a:spcBef>
            <a:spcAft>
              <a:spcPct val="35000"/>
            </a:spcAft>
            <a:buNone/>
            <a:defRPr b="1"/>
          </a:pPr>
          <a:r>
            <a:rPr lang="pt-BR" sz="3600" kern="1200"/>
            <a:t>Resoluções </a:t>
          </a:r>
          <a:endParaRPr lang="en-US" sz="3600" kern="1200"/>
        </a:p>
      </dsp:txBody>
      <dsp:txXfrm>
        <a:off x="5635800" y="1849382"/>
        <a:ext cx="4320000" cy="648000"/>
      </dsp:txXfrm>
    </dsp:sp>
    <dsp:sp modelId="{D7CD39D1-7869-40F9-A2BA-8B1ED1771EA4}">
      <dsp:nvSpPr>
        <dsp:cNvPr id="0" name=""/>
        <dsp:cNvSpPr/>
      </dsp:nvSpPr>
      <dsp:spPr>
        <a:xfrm>
          <a:off x="5635800" y="2577832"/>
          <a:ext cx="4320000"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pt-BR" sz="1700" kern="1200"/>
            <a:t>1/2024 Programa de pré requisito em área cirúrgica básica</a:t>
          </a:r>
          <a:endParaRPr lang="en-US" sz="1700" kern="1200"/>
        </a:p>
        <a:p>
          <a:pPr marL="0" lvl="0" indent="0" algn="ctr" defTabSz="755650">
            <a:lnSpc>
              <a:spcPct val="90000"/>
            </a:lnSpc>
            <a:spcBef>
              <a:spcPct val="0"/>
            </a:spcBef>
            <a:spcAft>
              <a:spcPct val="35000"/>
            </a:spcAft>
            <a:buNone/>
          </a:pPr>
          <a:r>
            <a:rPr lang="pt-BR" sz="1700" kern="1200"/>
            <a:t>2/2024 Matriz de competência de NEONATOLOGIA</a:t>
          </a:r>
          <a:endParaRPr lang="en-US" sz="1700" kern="1200"/>
        </a:p>
        <a:p>
          <a:pPr marL="0" lvl="0" indent="0" algn="ctr" defTabSz="755650">
            <a:lnSpc>
              <a:spcPct val="90000"/>
            </a:lnSpc>
            <a:spcBef>
              <a:spcPct val="0"/>
            </a:spcBef>
            <a:spcAft>
              <a:spcPct val="35000"/>
            </a:spcAft>
            <a:buNone/>
          </a:pPr>
          <a:r>
            <a:rPr lang="pt-BR" sz="1700" kern="1200"/>
            <a:t>6/2024 Prorrogação do prazo atos autorizativos </a:t>
          </a:r>
          <a:endParaRPr lang="en-US" sz="1700" kern="1200"/>
        </a:p>
      </dsp:txBody>
      <dsp:txXfrm>
        <a:off x="5635800" y="2577832"/>
        <a:ext cx="4320000" cy="16090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090329-EFED-8F45-BB89-E8D1E4E2949F}">
      <dsp:nvSpPr>
        <dsp:cNvPr id="0" name=""/>
        <dsp:cNvSpPr/>
      </dsp:nvSpPr>
      <dsp:spPr>
        <a:xfrm>
          <a:off x="2940" y="659393"/>
          <a:ext cx="2332732" cy="139963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t-BR" sz="2000" kern="1200" dirty="0"/>
            <a:t>Análise de processo 		 1.534</a:t>
          </a:r>
          <a:endParaRPr lang="en-US" sz="2000" kern="1200" dirty="0"/>
        </a:p>
      </dsp:txBody>
      <dsp:txXfrm>
        <a:off x="2940" y="659393"/>
        <a:ext cx="2332732" cy="1399639"/>
      </dsp:txXfrm>
    </dsp:sp>
    <dsp:sp modelId="{CF6DA638-7F7B-904D-BE04-ECD4E4F454BE}">
      <dsp:nvSpPr>
        <dsp:cNvPr id="0" name=""/>
        <dsp:cNvSpPr/>
      </dsp:nvSpPr>
      <dsp:spPr>
        <a:xfrm>
          <a:off x="2568945" y="659393"/>
          <a:ext cx="2332732" cy="139963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t-BR" sz="2000" kern="1200" dirty="0"/>
            <a:t>Denúncias publicadas 		 133</a:t>
          </a:r>
          <a:endParaRPr lang="en-US" sz="2000" kern="1200" dirty="0"/>
        </a:p>
      </dsp:txBody>
      <dsp:txXfrm>
        <a:off x="2568945" y="659393"/>
        <a:ext cx="2332732" cy="1399639"/>
      </dsp:txXfrm>
    </dsp:sp>
    <dsp:sp modelId="{AE215860-A27C-D84E-8181-5CFBBA429833}">
      <dsp:nvSpPr>
        <dsp:cNvPr id="0" name=""/>
        <dsp:cNvSpPr/>
      </dsp:nvSpPr>
      <dsp:spPr>
        <a:xfrm>
          <a:off x="5134951" y="659393"/>
          <a:ext cx="2332732" cy="139963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t-BR" sz="2000" kern="1200" dirty="0"/>
            <a:t>Programas retirados supervisão</a:t>
          </a:r>
        </a:p>
        <a:p>
          <a:pPr marL="0" lvl="0" indent="0" algn="l" defTabSz="889000">
            <a:lnSpc>
              <a:spcPct val="90000"/>
            </a:lnSpc>
            <a:spcBef>
              <a:spcPct val="0"/>
            </a:spcBef>
            <a:spcAft>
              <a:spcPct val="35000"/>
            </a:spcAft>
            <a:buNone/>
          </a:pPr>
          <a:r>
            <a:rPr lang="pt-BR" sz="2000" kern="1200" dirty="0"/>
            <a:t>	 43</a:t>
          </a:r>
          <a:endParaRPr lang="en-US" sz="2000" kern="1200" dirty="0"/>
        </a:p>
      </dsp:txBody>
      <dsp:txXfrm>
        <a:off x="5134951" y="659393"/>
        <a:ext cx="2332732" cy="1399639"/>
      </dsp:txXfrm>
    </dsp:sp>
    <dsp:sp modelId="{99861F21-57EC-4B41-BCAE-26E0761982CD}">
      <dsp:nvSpPr>
        <dsp:cNvPr id="0" name=""/>
        <dsp:cNvSpPr/>
      </dsp:nvSpPr>
      <dsp:spPr>
        <a:xfrm>
          <a:off x="7700956" y="659393"/>
          <a:ext cx="2332732" cy="139963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t-BR" sz="2000" kern="1200" dirty="0"/>
            <a:t>Transferências				 178</a:t>
          </a:r>
          <a:endParaRPr lang="en-US" sz="2000" kern="1200" dirty="0"/>
        </a:p>
      </dsp:txBody>
      <dsp:txXfrm>
        <a:off x="7700956" y="659393"/>
        <a:ext cx="2332732" cy="1399639"/>
      </dsp:txXfrm>
    </dsp:sp>
    <dsp:sp modelId="{57528448-3AE3-3847-8883-3AB5F341CD7D}">
      <dsp:nvSpPr>
        <dsp:cNvPr id="0" name=""/>
        <dsp:cNvSpPr/>
      </dsp:nvSpPr>
      <dsp:spPr>
        <a:xfrm>
          <a:off x="2940" y="2292305"/>
          <a:ext cx="2332732" cy="139963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t-BR" sz="2000" kern="1200" dirty="0"/>
            <a:t>Consultas 				 41</a:t>
          </a:r>
          <a:endParaRPr lang="en-US" sz="2000" kern="1200" dirty="0"/>
        </a:p>
      </dsp:txBody>
      <dsp:txXfrm>
        <a:off x="2940" y="2292305"/>
        <a:ext cx="2332732" cy="1399639"/>
      </dsp:txXfrm>
    </dsp:sp>
    <dsp:sp modelId="{BDB6DCD8-1F04-F44B-90FC-93549C857CB2}">
      <dsp:nvSpPr>
        <dsp:cNvPr id="0" name=""/>
        <dsp:cNvSpPr/>
      </dsp:nvSpPr>
      <dsp:spPr>
        <a:xfrm>
          <a:off x="2568945" y="2292305"/>
          <a:ext cx="2332732" cy="139963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t-BR" sz="2000" kern="1200" dirty="0"/>
            <a:t>Inserção extemporânea 		 278</a:t>
          </a:r>
          <a:endParaRPr lang="en-US" sz="2000" kern="1200" dirty="0"/>
        </a:p>
      </dsp:txBody>
      <dsp:txXfrm>
        <a:off x="2568945" y="2292305"/>
        <a:ext cx="2332732" cy="1399639"/>
      </dsp:txXfrm>
    </dsp:sp>
    <dsp:sp modelId="{71115ED8-DB91-9444-8C74-EBC3B4E3CA74}">
      <dsp:nvSpPr>
        <dsp:cNvPr id="0" name=""/>
        <dsp:cNvSpPr/>
      </dsp:nvSpPr>
      <dsp:spPr>
        <a:xfrm>
          <a:off x="5134951" y="2292305"/>
          <a:ext cx="2332732" cy="139963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t-BR" sz="2000" kern="1200" dirty="0"/>
            <a:t>Cancelamento de Programas 	</a:t>
          </a:r>
        </a:p>
        <a:p>
          <a:pPr marL="0" lvl="0" indent="0" algn="ctr" defTabSz="889000">
            <a:lnSpc>
              <a:spcPct val="90000"/>
            </a:lnSpc>
            <a:spcBef>
              <a:spcPct val="0"/>
            </a:spcBef>
            <a:spcAft>
              <a:spcPct val="35000"/>
            </a:spcAft>
            <a:buNone/>
          </a:pPr>
          <a:r>
            <a:rPr lang="pt-BR" sz="2000" kern="1200" dirty="0"/>
            <a:t> 6</a:t>
          </a:r>
          <a:endParaRPr lang="en-US" sz="2000" kern="1200" dirty="0"/>
        </a:p>
      </dsp:txBody>
      <dsp:txXfrm>
        <a:off x="5134951" y="2292305"/>
        <a:ext cx="2332732" cy="1399639"/>
      </dsp:txXfrm>
    </dsp:sp>
    <dsp:sp modelId="{71FD8F37-90D0-2C4A-B8D6-85489D6A3870}">
      <dsp:nvSpPr>
        <dsp:cNvPr id="0" name=""/>
        <dsp:cNvSpPr/>
      </dsp:nvSpPr>
      <dsp:spPr>
        <a:xfrm>
          <a:off x="7700956" y="2292305"/>
          <a:ext cx="2332732" cy="139963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t-BR" sz="2000" kern="1200" dirty="0"/>
            <a:t>Reconhecimento de Certificados </a:t>
          </a:r>
        </a:p>
        <a:p>
          <a:pPr marL="0" lvl="0" indent="0" algn="ctr" defTabSz="889000">
            <a:lnSpc>
              <a:spcPct val="90000"/>
            </a:lnSpc>
            <a:spcBef>
              <a:spcPct val="0"/>
            </a:spcBef>
            <a:spcAft>
              <a:spcPct val="35000"/>
            </a:spcAft>
            <a:buNone/>
          </a:pPr>
          <a:r>
            <a:rPr lang="pt-BR" sz="2000" kern="1200" dirty="0"/>
            <a:t>	 38</a:t>
          </a:r>
          <a:endParaRPr lang="en-US" sz="2000" kern="1200" dirty="0"/>
        </a:p>
      </dsp:txBody>
      <dsp:txXfrm>
        <a:off x="7700956" y="2292305"/>
        <a:ext cx="2332732" cy="13996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FBED5D-1E0C-4820-B07E-40D85B139110}">
      <dsp:nvSpPr>
        <dsp:cNvPr id="0" name=""/>
        <dsp:cNvSpPr/>
      </dsp:nvSpPr>
      <dsp:spPr>
        <a:xfrm>
          <a:off x="169830" y="625674"/>
          <a:ext cx="751023" cy="75102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6BF1DD-20B0-48CA-946A-961A34850777}">
      <dsp:nvSpPr>
        <dsp:cNvPr id="0" name=""/>
        <dsp:cNvSpPr/>
      </dsp:nvSpPr>
      <dsp:spPr>
        <a:xfrm>
          <a:off x="116442" y="519184"/>
          <a:ext cx="841235" cy="93849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42F255-E7F5-43EF-8E24-59016670353F}">
      <dsp:nvSpPr>
        <dsp:cNvPr id="0" name=""/>
        <dsp:cNvSpPr/>
      </dsp:nvSpPr>
      <dsp:spPr>
        <a:xfrm>
          <a:off x="1664167" y="659537"/>
          <a:ext cx="2538901" cy="7510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pt-BR" sz="2000" kern="1200" dirty="0"/>
            <a:t>23000.020817/2024-85 Programa Neurocirurgia até 180 dias</a:t>
          </a:r>
          <a:endParaRPr lang="en-US" sz="2000" kern="1200" dirty="0"/>
        </a:p>
      </dsp:txBody>
      <dsp:txXfrm>
        <a:off x="1664167" y="659537"/>
        <a:ext cx="2538901" cy="751023"/>
      </dsp:txXfrm>
    </dsp:sp>
    <dsp:sp modelId="{43C5FA72-9AFC-4277-9197-45DF710244B1}">
      <dsp:nvSpPr>
        <dsp:cNvPr id="0" name=""/>
        <dsp:cNvSpPr/>
      </dsp:nvSpPr>
      <dsp:spPr>
        <a:xfrm>
          <a:off x="4629285" y="748240"/>
          <a:ext cx="751023" cy="64970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44D5E57-4C1E-4F69-9DD6-BDDDFC8CA0EF}">
      <dsp:nvSpPr>
        <dsp:cNvPr id="0" name=""/>
        <dsp:cNvSpPr/>
      </dsp:nvSpPr>
      <dsp:spPr>
        <a:xfrm>
          <a:off x="4729177" y="804500"/>
          <a:ext cx="435593" cy="4355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FFD784-7B8E-4FA1-84D4-AC457E8A76D1}">
      <dsp:nvSpPr>
        <dsp:cNvPr id="0" name=""/>
        <dsp:cNvSpPr/>
      </dsp:nvSpPr>
      <dsp:spPr>
        <a:xfrm>
          <a:off x="5588732" y="226715"/>
          <a:ext cx="4080309" cy="18746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pt-BR" sz="2000" kern="1200" dirty="0"/>
            <a:t>23000.000619/2025-86</a:t>
          </a:r>
        </a:p>
        <a:p>
          <a:pPr marL="0" lvl="0" indent="0" algn="l" defTabSz="889000">
            <a:lnSpc>
              <a:spcPct val="100000"/>
            </a:lnSpc>
            <a:spcBef>
              <a:spcPct val="0"/>
            </a:spcBef>
            <a:spcAft>
              <a:spcPct val="35000"/>
            </a:spcAft>
            <a:buNone/>
          </a:pPr>
          <a:r>
            <a:rPr lang="pt-BR" sz="2000" kern="1200" dirty="0"/>
            <a:t> Cirurgia Geral 30 dias Correção de semana padrão/ Correção de rodízios que não fazem parte da MC/ Correção dos plantões – Descanso é apenas após </a:t>
          </a:r>
          <a:r>
            <a:rPr lang="pt-BR" sz="2000" kern="1200" dirty="0" err="1"/>
            <a:t>pklantão</a:t>
          </a:r>
          <a:r>
            <a:rPr lang="pt-BR" sz="2000" kern="1200" dirty="0"/>
            <a:t> noturno; TCC ao final do programa</a:t>
          </a:r>
          <a:endParaRPr lang="en-US" sz="2000" kern="1200" dirty="0"/>
        </a:p>
      </dsp:txBody>
      <dsp:txXfrm>
        <a:off x="5588732" y="226715"/>
        <a:ext cx="4080309" cy="1874643"/>
      </dsp:txXfrm>
    </dsp:sp>
    <dsp:sp modelId="{F2BC452E-F254-4F80-84F8-1FB94052BA0A}">
      <dsp:nvSpPr>
        <dsp:cNvPr id="0" name=""/>
        <dsp:cNvSpPr/>
      </dsp:nvSpPr>
      <dsp:spPr>
        <a:xfrm>
          <a:off x="246390" y="2937626"/>
          <a:ext cx="751023" cy="75102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5A66E0-BB70-41A8-AC47-8DEA6E58D3E7}">
      <dsp:nvSpPr>
        <dsp:cNvPr id="0" name=""/>
        <dsp:cNvSpPr/>
      </dsp:nvSpPr>
      <dsp:spPr>
        <a:xfrm>
          <a:off x="389933" y="3021717"/>
          <a:ext cx="435593" cy="43559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78CC52-62F5-4970-8F60-F5C588B68543}">
      <dsp:nvSpPr>
        <dsp:cNvPr id="0" name=""/>
        <dsp:cNvSpPr/>
      </dsp:nvSpPr>
      <dsp:spPr>
        <a:xfrm>
          <a:off x="1170651" y="2571784"/>
          <a:ext cx="3435719" cy="1567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pt-BR" sz="2000" kern="1200" dirty="0"/>
            <a:t>23000.014815/2024-57 GO (60) – Escala ambulatório Geral e especializado em cumprimento a Matriz de competência</a:t>
          </a:r>
          <a:endParaRPr lang="en-US" sz="2000" kern="1200" dirty="0"/>
        </a:p>
      </dsp:txBody>
      <dsp:txXfrm>
        <a:off x="1170651" y="2571784"/>
        <a:ext cx="3435719" cy="1567016"/>
      </dsp:txXfrm>
    </dsp:sp>
    <dsp:sp modelId="{0B7101B1-0D0C-4ED9-AEEA-19E38C30737F}">
      <dsp:nvSpPr>
        <dsp:cNvPr id="0" name=""/>
        <dsp:cNvSpPr/>
      </dsp:nvSpPr>
      <dsp:spPr>
        <a:xfrm>
          <a:off x="4621081" y="3141206"/>
          <a:ext cx="751023" cy="75102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61E5D8-255C-4625-BD6A-9FDECE4A3DDC}">
      <dsp:nvSpPr>
        <dsp:cNvPr id="0" name=""/>
        <dsp:cNvSpPr/>
      </dsp:nvSpPr>
      <dsp:spPr>
        <a:xfrm>
          <a:off x="4778798" y="3248121"/>
          <a:ext cx="435593" cy="43559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FD2996-B8AA-4BED-9FEE-DEAEA94C6211}">
      <dsp:nvSpPr>
        <dsp:cNvPr id="0" name=""/>
        <dsp:cNvSpPr/>
      </dsp:nvSpPr>
      <dsp:spPr>
        <a:xfrm>
          <a:off x="5585387" y="2898532"/>
          <a:ext cx="3743958" cy="1168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pt-BR" sz="2000" kern="1200" dirty="0"/>
            <a:t>23000.020703/2024-35 Cirurgia Geral </a:t>
          </a:r>
          <a:r>
            <a:rPr lang="pt-BR" sz="2000" kern="1200" dirty="0">
              <a:highlight>
                <a:srgbClr val="FFFF00"/>
              </a:highlight>
            </a:rPr>
            <a:t>RETIRADA da supervisão</a:t>
          </a:r>
          <a:endParaRPr lang="en-US" sz="2000" kern="1200" dirty="0">
            <a:highlight>
              <a:srgbClr val="FFFF00"/>
            </a:highlight>
          </a:endParaRPr>
        </a:p>
      </dsp:txBody>
      <dsp:txXfrm>
        <a:off x="5585387" y="2898532"/>
        <a:ext cx="3743958" cy="116864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D3F2FB-B9E8-014C-A954-265844854B8B}" type="datetimeFigureOut">
              <a:rPr lang="pt-BR" smtClean="0"/>
              <a:t>29/01/2025</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8D3D7C-A235-AB48-B17C-A858490523A5}" type="slidenum">
              <a:rPr lang="pt-BR" smtClean="0"/>
              <a:t>‹nº›</a:t>
            </a:fld>
            <a:endParaRPr lang="pt-BR"/>
          </a:p>
        </p:txBody>
      </p:sp>
    </p:spTree>
    <p:extLst>
      <p:ext uri="{BB962C8B-B14F-4D97-AF65-F5344CB8AC3E}">
        <p14:creationId xmlns:p14="http://schemas.microsoft.com/office/powerpoint/2010/main" val="1638113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8D8D3D7C-A235-AB48-B17C-A858490523A5}" type="slidenum">
              <a:rPr lang="pt-BR" smtClean="0"/>
              <a:t>7</a:t>
            </a:fld>
            <a:endParaRPr lang="pt-BR"/>
          </a:p>
        </p:txBody>
      </p:sp>
    </p:spTree>
    <p:extLst>
      <p:ext uri="{BB962C8B-B14F-4D97-AF65-F5344CB8AC3E}">
        <p14:creationId xmlns:p14="http://schemas.microsoft.com/office/powerpoint/2010/main" val="3407046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2024 – 310 SANTA CASA DE MARILIA</a:t>
            </a:r>
          </a:p>
        </p:txBody>
      </p:sp>
      <p:sp>
        <p:nvSpPr>
          <p:cNvPr id="4" name="Espaço Reservado para Número de Slide 3"/>
          <p:cNvSpPr>
            <a:spLocks noGrp="1"/>
          </p:cNvSpPr>
          <p:nvPr>
            <p:ph type="sldNum" sz="quarter" idx="5"/>
          </p:nvPr>
        </p:nvSpPr>
        <p:spPr/>
        <p:txBody>
          <a:bodyPr/>
          <a:lstStyle/>
          <a:p>
            <a:fld id="{8D8D3D7C-A235-AB48-B17C-A858490523A5}" type="slidenum">
              <a:rPr lang="pt-BR" smtClean="0"/>
              <a:t>9</a:t>
            </a:fld>
            <a:endParaRPr lang="pt-BR"/>
          </a:p>
        </p:txBody>
      </p:sp>
    </p:spTree>
    <p:extLst>
      <p:ext uri="{BB962C8B-B14F-4D97-AF65-F5344CB8AC3E}">
        <p14:creationId xmlns:p14="http://schemas.microsoft.com/office/powerpoint/2010/main" val="176750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F9E6B-C37F-F05A-00ED-D3387D8D8BC1}"/>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BE772723-9654-F854-7159-13B8632F3F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DD051B6C-EE61-2038-8F5F-0C7B27451D02}"/>
              </a:ext>
            </a:extLst>
          </p:cNvPr>
          <p:cNvSpPr>
            <a:spLocks noGrp="1"/>
          </p:cNvSpPr>
          <p:nvPr>
            <p:ph type="dt" sz="half" idx="10"/>
          </p:nvPr>
        </p:nvSpPr>
        <p:spPr/>
        <p:txBody>
          <a:bodyPr/>
          <a:lstStyle/>
          <a:p>
            <a:fld id="{5F37BA0E-A46D-4145-8F2D-2666C168CC04}" type="datetimeFigureOut">
              <a:rPr lang="pt-BR" smtClean="0"/>
              <a:t>29/01/2025</a:t>
            </a:fld>
            <a:endParaRPr lang="pt-BR"/>
          </a:p>
        </p:txBody>
      </p:sp>
      <p:sp>
        <p:nvSpPr>
          <p:cNvPr id="5" name="Espaço Reservado para Rodapé 4">
            <a:extLst>
              <a:ext uri="{FF2B5EF4-FFF2-40B4-BE49-F238E27FC236}">
                <a16:creationId xmlns:a16="http://schemas.microsoft.com/office/drawing/2014/main" id="{8C58FB24-0F6D-E919-C545-74EAC232EC3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797FF9C-84BC-1D54-94C8-CCE549F7EDE0}"/>
              </a:ext>
            </a:extLst>
          </p:cNvPr>
          <p:cNvSpPr>
            <a:spLocks noGrp="1"/>
          </p:cNvSpPr>
          <p:nvPr>
            <p:ph type="sldNum" sz="quarter" idx="12"/>
          </p:nvPr>
        </p:nvSpPr>
        <p:spPr/>
        <p:txBody>
          <a:bodyPr/>
          <a:lstStyle/>
          <a:p>
            <a:fld id="{7AD66849-F776-9846-A532-C0E96D812078}" type="slidenum">
              <a:rPr lang="pt-BR" smtClean="0"/>
              <a:t>‹nº›</a:t>
            </a:fld>
            <a:endParaRPr lang="pt-BR"/>
          </a:p>
        </p:txBody>
      </p:sp>
    </p:spTree>
    <p:extLst>
      <p:ext uri="{BB962C8B-B14F-4D97-AF65-F5344CB8AC3E}">
        <p14:creationId xmlns:p14="http://schemas.microsoft.com/office/powerpoint/2010/main" val="3758087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B3BED3-5F85-1493-3AD7-50835E11D6E6}"/>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B75ACE3-4CDE-03C9-FCE3-F9A5CA97D51C}"/>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050D7B4-3C37-2AD8-4606-28EC9134150A}"/>
              </a:ext>
            </a:extLst>
          </p:cNvPr>
          <p:cNvSpPr>
            <a:spLocks noGrp="1"/>
          </p:cNvSpPr>
          <p:nvPr>
            <p:ph type="dt" sz="half" idx="10"/>
          </p:nvPr>
        </p:nvSpPr>
        <p:spPr/>
        <p:txBody>
          <a:bodyPr/>
          <a:lstStyle/>
          <a:p>
            <a:fld id="{5F37BA0E-A46D-4145-8F2D-2666C168CC04}" type="datetimeFigureOut">
              <a:rPr lang="pt-BR" smtClean="0"/>
              <a:t>29/01/2025</a:t>
            </a:fld>
            <a:endParaRPr lang="pt-BR"/>
          </a:p>
        </p:txBody>
      </p:sp>
      <p:sp>
        <p:nvSpPr>
          <p:cNvPr id="5" name="Espaço Reservado para Rodapé 4">
            <a:extLst>
              <a:ext uri="{FF2B5EF4-FFF2-40B4-BE49-F238E27FC236}">
                <a16:creationId xmlns:a16="http://schemas.microsoft.com/office/drawing/2014/main" id="{F6577AA7-0479-5925-1E13-D3794C846C2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B8E4D2F-FD22-FCB2-53ED-83F0B71D1B03}"/>
              </a:ext>
            </a:extLst>
          </p:cNvPr>
          <p:cNvSpPr>
            <a:spLocks noGrp="1"/>
          </p:cNvSpPr>
          <p:nvPr>
            <p:ph type="sldNum" sz="quarter" idx="12"/>
          </p:nvPr>
        </p:nvSpPr>
        <p:spPr/>
        <p:txBody>
          <a:bodyPr/>
          <a:lstStyle/>
          <a:p>
            <a:fld id="{7AD66849-F776-9846-A532-C0E96D812078}" type="slidenum">
              <a:rPr lang="pt-BR" smtClean="0"/>
              <a:t>‹nº›</a:t>
            </a:fld>
            <a:endParaRPr lang="pt-BR"/>
          </a:p>
        </p:txBody>
      </p:sp>
    </p:spTree>
    <p:extLst>
      <p:ext uri="{BB962C8B-B14F-4D97-AF65-F5344CB8AC3E}">
        <p14:creationId xmlns:p14="http://schemas.microsoft.com/office/powerpoint/2010/main" val="54636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372BDDF-B455-ADE6-3890-160F16877165}"/>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D412D821-6A11-CC2B-C9AB-94C3183B5EAD}"/>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24BCAE1-F1D1-CCD1-D085-C09127B71D7E}"/>
              </a:ext>
            </a:extLst>
          </p:cNvPr>
          <p:cNvSpPr>
            <a:spLocks noGrp="1"/>
          </p:cNvSpPr>
          <p:nvPr>
            <p:ph type="dt" sz="half" idx="10"/>
          </p:nvPr>
        </p:nvSpPr>
        <p:spPr/>
        <p:txBody>
          <a:bodyPr/>
          <a:lstStyle/>
          <a:p>
            <a:fld id="{5F37BA0E-A46D-4145-8F2D-2666C168CC04}" type="datetimeFigureOut">
              <a:rPr lang="pt-BR" smtClean="0"/>
              <a:t>29/01/2025</a:t>
            </a:fld>
            <a:endParaRPr lang="pt-BR"/>
          </a:p>
        </p:txBody>
      </p:sp>
      <p:sp>
        <p:nvSpPr>
          <p:cNvPr id="5" name="Espaço Reservado para Rodapé 4">
            <a:extLst>
              <a:ext uri="{FF2B5EF4-FFF2-40B4-BE49-F238E27FC236}">
                <a16:creationId xmlns:a16="http://schemas.microsoft.com/office/drawing/2014/main" id="{4132F37B-A8B6-C58A-2E53-2B0F6DF4CF8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9361119-2464-8917-040A-4336D6713A76}"/>
              </a:ext>
            </a:extLst>
          </p:cNvPr>
          <p:cNvSpPr>
            <a:spLocks noGrp="1"/>
          </p:cNvSpPr>
          <p:nvPr>
            <p:ph type="sldNum" sz="quarter" idx="12"/>
          </p:nvPr>
        </p:nvSpPr>
        <p:spPr/>
        <p:txBody>
          <a:bodyPr/>
          <a:lstStyle/>
          <a:p>
            <a:fld id="{7AD66849-F776-9846-A532-C0E96D812078}" type="slidenum">
              <a:rPr lang="pt-BR" smtClean="0"/>
              <a:t>‹nº›</a:t>
            </a:fld>
            <a:endParaRPr lang="pt-BR"/>
          </a:p>
        </p:txBody>
      </p:sp>
    </p:spTree>
    <p:extLst>
      <p:ext uri="{BB962C8B-B14F-4D97-AF65-F5344CB8AC3E}">
        <p14:creationId xmlns:p14="http://schemas.microsoft.com/office/powerpoint/2010/main" val="2747196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DD168D-5685-F900-944F-7A8A35460DE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53D8557-2A20-722E-DCF9-32DA0FC1ECDD}"/>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944528C-3907-0B73-A70E-D0982D178C86}"/>
              </a:ext>
            </a:extLst>
          </p:cNvPr>
          <p:cNvSpPr>
            <a:spLocks noGrp="1"/>
          </p:cNvSpPr>
          <p:nvPr>
            <p:ph type="dt" sz="half" idx="10"/>
          </p:nvPr>
        </p:nvSpPr>
        <p:spPr/>
        <p:txBody>
          <a:bodyPr/>
          <a:lstStyle/>
          <a:p>
            <a:fld id="{5F37BA0E-A46D-4145-8F2D-2666C168CC04}" type="datetimeFigureOut">
              <a:rPr lang="pt-BR" smtClean="0"/>
              <a:t>29/01/2025</a:t>
            </a:fld>
            <a:endParaRPr lang="pt-BR"/>
          </a:p>
        </p:txBody>
      </p:sp>
      <p:sp>
        <p:nvSpPr>
          <p:cNvPr id="5" name="Espaço Reservado para Rodapé 4">
            <a:extLst>
              <a:ext uri="{FF2B5EF4-FFF2-40B4-BE49-F238E27FC236}">
                <a16:creationId xmlns:a16="http://schemas.microsoft.com/office/drawing/2014/main" id="{84F62614-D01A-FF66-EF4C-8D17A429E0C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0E37550-B319-E831-A1D2-88F8D06FA74F}"/>
              </a:ext>
            </a:extLst>
          </p:cNvPr>
          <p:cNvSpPr>
            <a:spLocks noGrp="1"/>
          </p:cNvSpPr>
          <p:nvPr>
            <p:ph type="sldNum" sz="quarter" idx="12"/>
          </p:nvPr>
        </p:nvSpPr>
        <p:spPr/>
        <p:txBody>
          <a:bodyPr/>
          <a:lstStyle/>
          <a:p>
            <a:fld id="{7AD66849-F776-9846-A532-C0E96D812078}" type="slidenum">
              <a:rPr lang="pt-BR" smtClean="0"/>
              <a:t>‹nº›</a:t>
            </a:fld>
            <a:endParaRPr lang="pt-BR"/>
          </a:p>
        </p:txBody>
      </p:sp>
    </p:spTree>
    <p:extLst>
      <p:ext uri="{BB962C8B-B14F-4D97-AF65-F5344CB8AC3E}">
        <p14:creationId xmlns:p14="http://schemas.microsoft.com/office/powerpoint/2010/main" val="380797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FDA827-8AB8-0BE7-B80D-551570139B09}"/>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5A26F3B5-FD8B-E580-E217-44841A22CEA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9E0BFBFC-3CB8-6D7A-B133-0F52833A3A9B}"/>
              </a:ext>
            </a:extLst>
          </p:cNvPr>
          <p:cNvSpPr>
            <a:spLocks noGrp="1"/>
          </p:cNvSpPr>
          <p:nvPr>
            <p:ph type="dt" sz="half" idx="10"/>
          </p:nvPr>
        </p:nvSpPr>
        <p:spPr/>
        <p:txBody>
          <a:bodyPr/>
          <a:lstStyle/>
          <a:p>
            <a:fld id="{5F37BA0E-A46D-4145-8F2D-2666C168CC04}" type="datetimeFigureOut">
              <a:rPr lang="pt-BR" smtClean="0"/>
              <a:t>29/01/2025</a:t>
            </a:fld>
            <a:endParaRPr lang="pt-BR"/>
          </a:p>
        </p:txBody>
      </p:sp>
      <p:sp>
        <p:nvSpPr>
          <p:cNvPr id="5" name="Espaço Reservado para Rodapé 4">
            <a:extLst>
              <a:ext uri="{FF2B5EF4-FFF2-40B4-BE49-F238E27FC236}">
                <a16:creationId xmlns:a16="http://schemas.microsoft.com/office/drawing/2014/main" id="{F03458BA-BBD8-B41B-5C2A-760A5FCE1F7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7819956-1F79-AE35-F16C-17B533A6F9D6}"/>
              </a:ext>
            </a:extLst>
          </p:cNvPr>
          <p:cNvSpPr>
            <a:spLocks noGrp="1"/>
          </p:cNvSpPr>
          <p:nvPr>
            <p:ph type="sldNum" sz="quarter" idx="12"/>
          </p:nvPr>
        </p:nvSpPr>
        <p:spPr/>
        <p:txBody>
          <a:bodyPr/>
          <a:lstStyle/>
          <a:p>
            <a:fld id="{7AD66849-F776-9846-A532-C0E96D812078}" type="slidenum">
              <a:rPr lang="pt-BR" smtClean="0"/>
              <a:t>‹nº›</a:t>
            </a:fld>
            <a:endParaRPr lang="pt-BR"/>
          </a:p>
        </p:txBody>
      </p:sp>
    </p:spTree>
    <p:extLst>
      <p:ext uri="{BB962C8B-B14F-4D97-AF65-F5344CB8AC3E}">
        <p14:creationId xmlns:p14="http://schemas.microsoft.com/office/powerpoint/2010/main" val="3413822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44C300-E913-3B47-48AA-8C1C6CC0227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25E2AFF0-C94C-8E52-59CF-AE44F0ECB64A}"/>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50EC9DF3-88FA-0F93-525F-5653B6DECD3E}"/>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D7600293-7132-1A35-5115-9E9407D18C8A}"/>
              </a:ext>
            </a:extLst>
          </p:cNvPr>
          <p:cNvSpPr>
            <a:spLocks noGrp="1"/>
          </p:cNvSpPr>
          <p:nvPr>
            <p:ph type="dt" sz="half" idx="10"/>
          </p:nvPr>
        </p:nvSpPr>
        <p:spPr/>
        <p:txBody>
          <a:bodyPr/>
          <a:lstStyle/>
          <a:p>
            <a:fld id="{5F37BA0E-A46D-4145-8F2D-2666C168CC04}" type="datetimeFigureOut">
              <a:rPr lang="pt-BR" smtClean="0"/>
              <a:t>29/01/2025</a:t>
            </a:fld>
            <a:endParaRPr lang="pt-BR"/>
          </a:p>
        </p:txBody>
      </p:sp>
      <p:sp>
        <p:nvSpPr>
          <p:cNvPr id="6" name="Espaço Reservado para Rodapé 5">
            <a:extLst>
              <a:ext uri="{FF2B5EF4-FFF2-40B4-BE49-F238E27FC236}">
                <a16:creationId xmlns:a16="http://schemas.microsoft.com/office/drawing/2014/main" id="{5D5B3CB3-6BF1-8FF5-643D-C1D681BE5F52}"/>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CBC73D4-4619-9671-B3CD-1EA250773E48}"/>
              </a:ext>
            </a:extLst>
          </p:cNvPr>
          <p:cNvSpPr>
            <a:spLocks noGrp="1"/>
          </p:cNvSpPr>
          <p:nvPr>
            <p:ph type="sldNum" sz="quarter" idx="12"/>
          </p:nvPr>
        </p:nvSpPr>
        <p:spPr/>
        <p:txBody>
          <a:bodyPr/>
          <a:lstStyle/>
          <a:p>
            <a:fld id="{7AD66849-F776-9846-A532-C0E96D812078}" type="slidenum">
              <a:rPr lang="pt-BR" smtClean="0"/>
              <a:t>‹nº›</a:t>
            </a:fld>
            <a:endParaRPr lang="pt-BR"/>
          </a:p>
        </p:txBody>
      </p:sp>
    </p:spTree>
    <p:extLst>
      <p:ext uri="{BB962C8B-B14F-4D97-AF65-F5344CB8AC3E}">
        <p14:creationId xmlns:p14="http://schemas.microsoft.com/office/powerpoint/2010/main" val="4102228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D9C7E6-3077-81AA-763F-EA93255556D4}"/>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7C915FD7-1DC5-F4D1-9370-1EDEE3B570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09FD5D7F-940B-5C02-F900-2A25EAB11737}"/>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00157B90-2E0C-B02A-6108-7B5E595BAE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DF8CAC2E-988F-C227-BAF1-BEAFFC008C08}"/>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B9E7C87C-B943-0889-4CC3-4404AAC4C9C1}"/>
              </a:ext>
            </a:extLst>
          </p:cNvPr>
          <p:cNvSpPr>
            <a:spLocks noGrp="1"/>
          </p:cNvSpPr>
          <p:nvPr>
            <p:ph type="dt" sz="half" idx="10"/>
          </p:nvPr>
        </p:nvSpPr>
        <p:spPr/>
        <p:txBody>
          <a:bodyPr/>
          <a:lstStyle/>
          <a:p>
            <a:fld id="{5F37BA0E-A46D-4145-8F2D-2666C168CC04}" type="datetimeFigureOut">
              <a:rPr lang="pt-BR" smtClean="0"/>
              <a:t>29/01/2025</a:t>
            </a:fld>
            <a:endParaRPr lang="pt-BR"/>
          </a:p>
        </p:txBody>
      </p:sp>
      <p:sp>
        <p:nvSpPr>
          <p:cNvPr id="8" name="Espaço Reservado para Rodapé 7">
            <a:extLst>
              <a:ext uri="{FF2B5EF4-FFF2-40B4-BE49-F238E27FC236}">
                <a16:creationId xmlns:a16="http://schemas.microsoft.com/office/drawing/2014/main" id="{B95FE5E9-AB3A-3072-6B8A-3011CEE6AC03}"/>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C340603D-0B80-F88F-DE27-56009C723C9B}"/>
              </a:ext>
            </a:extLst>
          </p:cNvPr>
          <p:cNvSpPr>
            <a:spLocks noGrp="1"/>
          </p:cNvSpPr>
          <p:nvPr>
            <p:ph type="sldNum" sz="quarter" idx="12"/>
          </p:nvPr>
        </p:nvSpPr>
        <p:spPr/>
        <p:txBody>
          <a:bodyPr/>
          <a:lstStyle/>
          <a:p>
            <a:fld id="{7AD66849-F776-9846-A532-C0E96D812078}" type="slidenum">
              <a:rPr lang="pt-BR" smtClean="0"/>
              <a:t>‹nº›</a:t>
            </a:fld>
            <a:endParaRPr lang="pt-BR"/>
          </a:p>
        </p:txBody>
      </p:sp>
    </p:spTree>
    <p:extLst>
      <p:ext uri="{BB962C8B-B14F-4D97-AF65-F5344CB8AC3E}">
        <p14:creationId xmlns:p14="http://schemas.microsoft.com/office/powerpoint/2010/main" val="1063583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19A10C-205E-9E05-C69C-1B74C0A3F9AA}"/>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3BD73272-34EE-7AF6-B9B8-0664D53D2021}"/>
              </a:ext>
            </a:extLst>
          </p:cNvPr>
          <p:cNvSpPr>
            <a:spLocks noGrp="1"/>
          </p:cNvSpPr>
          <p:nvPr>
            <p:ph type="dt" sz="half" idx="10"/>
          </p:nvPr>
        </p:nvSpPr>
        <p:spPr/>
        <p:txBody>
          <a:bodyPr/>
          <a:lstStyle/>
          <a:p>
            <a:fld id="{5F37BA0E-A46D-4145-8F2D-2666C168CC04}" type="datetimeFigureOut">
              <a:rPr lang="pt-BR" smtClean="0"/>
              <a:t>29/01/2025</a:t>
            </a:fld>
            <a:endParaRPr lang="pt-BR"/>
          </a:p>
        </p:txBody>
      </p:sp>
      <p:sp>
        <p:nvSpPr>
          <p:cNvPr id="4" name="Espaço Reservado para Rodapé 3">
            <a:extLst>
              <a:ext uri="{FF2B5EF4-FFF2-40B4-BE49-F238E27FC236}">
                <a16:creationId xmlns:a16="http://schemas.microsoft.com/office/drawing/2014/main" id="{8FCF85B4-88D4-6E2D-A42E-2E6D913EA408}"/>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55FAA551-1BC5-CA75-72EC-D0F4475E0E14}"/>
              </a:ext>
            </a:extLst>
          </p:cNvPr>
          <p:cNvSpPr>
            <a:spLocks noGrp="1"/>
          </p:cNvSpPr>
          <p:nvPr>
            <p:ph type="sldNum" sz="quarter" idx="12"/>
          </p:nvPr>
        </p:nvSpPr>
        <p:spPr/>
        <p:txBody>
          <a:bodyPr/>
          <a:lstStyle/>
          <a:p>
            <a:fld id="{7AD66849-F776-9846-A532-C0E96D812078}" type="slidenum">
              <a:rPr lang="pt-BR" smtClean="0"/>
              <a:t>‹nº›</a:t>
            </a:fld>
            <a:endParaRPr lang="pt-BR"/>
          </a:p>
        </p:txBody>
      </p:sp>
    </p:spTree>
    <p:extLst>
      <p:ext uri="{BB962C8B-B14F-4D97-AF65-F5344CB8AC3E}">
        <p14:creationId xmlns:p14="http://schemas.microsoft.com/office/powerpoint/2010/main" val="1801453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9F75E436-1B94-A2EA-6B52-07902D4F7F95}"/>
              </a:ext>
            </a:extLst>
          </p:cNvPr>
          <p:cNvSpPr>
            <a:spLocks noGrp="1"/>
          </p:cNvSpPr>
          <p:nvPr>
            <p:ph type="dt" sz="half" idx="10"/>
          </p:nvPr>
        </p:nvSpPr>
        <p:spPr/>
        <p:txBody>
          <a:bodyPr/>
          <a:lstStyle/>
          <a:p>
            <a:fld id="{5F37BA0E-A46D-4145-8F2D-2666C168CC04}" type="datetimeFigureOut">
              <a:rPr lang="pt-BR" smtClean="0"/>
              <a:t>29/01/2025</a:t>
            </a:fld>
            <a:endParaRPr lang="pt-BR"/>
          </a:p>
        </p:txBody>
      </p:sp>
      <p:sp>
        <p:nvSpPr>
          <p:cNvPr id="3" name="Espaço Reservado para Rodapé 2">
            <a:extLst>
              <a:ext uri="{FF2B5EF4-FFF2-40B4-BE49-F238E27FC236}">
                <a16:creationId xmlns:a16="http://schemas.microsoft.com/office/drawing/2014/main" id="{2059860B-73F4-B21E-2460-63D53E9AB8AE}"/>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578FF3A1-BCDB-EE39-ECB3-BED00025EAFB}"/>
              </a:ext>
            </a:extLst>
          </p:cNvPr>
          <p:cNvSpPr>
            <a:spLocks noGrp="1"/>
          </p:cNvSpPr>
          <p:nvPr>
            <p:ph type="sldNum" sz="quarter" idx="12"/>
          </p:nvPr>
        </p:nvSpPr>
        <p:spPr/>
        <p:txBody>
          <a:bodyPr/>
          <a:lstStyle/>
          <a:p>
            <a:fld id="{7AD66849-F776-9846-A532-C0E96D812078}" type="slidenum">
              <a:rPr lang="pt-BR" smtClean="0"/>
              <a:t>‹nº›</a:t>
            </a:fld>
            <a:endParaRPr lang="pt-BR"/>
          </a:p>
        </p:txBody>
      </p:sp>
    </p:spTree>
    <p:extLst>
      <p:ext uri="{BB962C8B-B14F-4D97-AF65-F5344CB8AC3E}">
        <p14:creationId xmlns:p14="http://schemas.microsoft.com/office/powerpoint/2010/main" val="991397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4C9F80-8633-8582-1245-B6283CD9C9C9}"/>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FC9D3FAE-C5BF-2B31-8D95-1E5E381304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FCAF4485-593E-FF20-7D36-AE8F97C54C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232DDADE-7594-1326-DF56-615B9AAFA304}"/>
              </a:ext>
            </a:extLst>
          </p:cNvPr>
          <p:cNvSpPr>
            <a:spLocks noGrp="1"/>
          </p:cNvSpPr>
          <p:nvPr>
            <p:ph type="dt" sz="half" idx="10"/>
          </p:nvPr>
        </p:nvSpPr>
        <p:spPr/>
        <p:txBody>
          <a:bodyPr/>
          <a:lstStyle/>
          <a:p>
            <a:fld id="{5F37BA0E-A46D-4145-8F2D-2666C168CC04}" type="datetimeFigureOut">
              <a:rPr lang="pt-BR" smtClean="0"/>
              <a:t>29/01/2025</a:t>
            </a:fld>
            <a:endParaRPr lang="pt-BR"/>
          </a:p>
        </p:txBody>
      </p:sp>
      <p:sp>
        <p:nvSpPr>
          <p:cNvPr id="6" name="Espaço Reservado para Rodapé 5">
            <a:extLst>
              <a:ext uri="{FF2B5EF4-FFF2-40B4-BE49-F238E27FC236}">
                <a16:creationId xmlns:a16="http://schemas.microsoft.com/office/drawing/2014/main" id="{E01F8B79-1B03-03FF-6BB9-CDD74C7981EF}"/>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BE770774-3C5C-71FD-03AF-E3F0EF84EC35}"/>
              </a:ext>
            </a:extLst>
          </p:cNvPr>
          <p:cNvSpPr>
            <a:spLocks noGrp="1"/>
          </p:cNvSpPr>
          <p:nvPr>
            <p:ph type="sldNum" sz="quarter" idx="12"/>
          </p:nvPr>
        </p:nvSpPr>
        <p:spPr/>
        <p:txBody>
          <a:bodyPr/>
          <a:lstStyle/>
          <a:p>
            <a:fld id="{7AD66849-F776-9846-A532-C0E96D812078}" type="slidenum">
              <a:rPr lang="pt-BR" smtClean="0"/>
              <a:t>‹nº›</a:t>
            </a:fld>
            <a:endParaRPr lang="pt-BR"/>
          </a:p>
        </p:txBody>
      </p:sp>
    </p:spTree>
    <p:extLst>
      <p:ext uri="{BB962C8B-B14F-4D97-AF65-F5344CB8AC3E}">
        <p14:creationId xmlns:p14="http://schemas.microsoft.com/office/powerpoint/2010/main" val="2452675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B9925A-C338-CB2E-5976-0CEEC40C7BDC}"/>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F05DC3D5-9360-FC4D-21D0-1038B6BF52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D7FAD383-581A-CDBB-4403-F5DA4B8AD1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CBFCD7A0-9338-21EB-5333-E7B74E69D7E5}"/>
              </a:ext>
            </a:extLst>
          </p:cNvPr>
          <p:cNvSpPr>
            <a:spLocks noGrp="1"/>
          </p:cNvSpPr>
          <p:nvPr>
            <p:ph type="dt" sz="half" idx="10"/>
          </p:nvPr>
        </p:nvSpPr>
        <p:spPr/>
        <p:txBody>
          <a:bodyPr/>
          <a:lstStyle/>
          <a:p>
            <a:fld id="{5F37BA0E-A46D-4145-8F2D-2666C168CC04}" type="datetimeFigureOut">
              <a:rPr lang="pt-BR" smtClean="0"/>
              <a:t>29/01/2025</a:t>
            </a:fld>
            <a:endParaRPr lang="pt-BR"/>
          </a:p>
        </p:txBody>
      </p:sp>
      <p:sp>
        <p:nvSpPr>
          <p:cNvPr id="6" name="Espaço Reservado para Rodapé 5">
            <a:extLst>
              <a:ext uri="{FF2B5EF4-FFF2-40B4-BE49-F238E27FC236}">
                <a16:creationId xmlns:a16="http://schemas.microsoft.com/office/drawing/2014/main" id="{44B14D69-6093-547F-3ADA-6612C643E2FD}"/>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CFE7308D-1640-A9E0-1824-96D6AEABF225}"/>
              </a:ext>
            </a:extLst>
          </p:cNvPr>
          <p:cNvSpPr>
            <a:spLocks noGrp="1"/>
          </p:cNvSpPr>
          <p:nvPr>
            <p:ph type="sldNum" sz="quarter" idx="12"/>
          </p:nvPr>
        </p:nvSpPr>
        <p:spPr/>
        <p:txBody>
          <a:bodyPr/>
          <a:lstStyle/>
          <a:p>
            <a:fld id="{7AD66849-F776-9846-A532-C0E96D812078}" type="slidenum">
              <a:rPr lang="pt-BR" smtClean="0"/>
              <a:t>‹nº›</a:t>
            </a:fld>
            <a:endParaRPr lang="pt-BR"/>
          </a:p>
        </p:txBody>
      </p:sp>
    </p:spTree>
    <p:extLst>
      <p:ext uri="{BB962C8B-B14F-4D97-AF65-F5344CB8AC3E}">
        <p14:creationId xmlns:p14="http://schemas.microsoft.com/office/powerpoint/2010/main" val="143542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3D51446C-42A5-9A7D-0E75-57754FCA74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ABA562FF-67AB-1E03-2658-CE46ACB9CC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F1E92A1-2C19-16FD-8BD6-54EA65BA20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F37BA0E-A46D-4145-8F2D-2666C168CC04}" type="datetimeFigureOut">
              <a:rPr lang="pt-BR" smtClean="0"/>
              <a:t>29/01/2025</a:t>
            </a:fld>
            <a:endParaRPr lang="pt-BR"/>
          </a:p>
        </p:txBody>
      </p:sp>
      <p:sp>
        <p:nvSpPr>
          <p:cNvPr id="5" name="Espaço Reservado para Rodapé 4">
            <a:extLst>
              <a:ext uri="{FF2B5EF4-FFF2-40B4-BE49-F238E27FC236}">
                <a16:creationId xmlns:a16="http://schemas.microsoft.com/office/drawing/2014/main" id="{10B45A61-02E5-AA1F-95B2-5DA1F6EE2C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7445AEA3-7A71-E944-143B-179F6A89D5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AD66849-F776-9846-A532-C0E96D812078}" type="slidenum">
              <a:rPr lang="pt-BR" smtClean="0"/>
              <a:t>‹nº›</a:t>
            </a:fld>
            <a:endParaRPr lang="pt-BR"/>
          </a:p>
        </p:txBody>
      </p:sp>
    </p:spTree>
    <p:extLst>
      <p:ext uri="{BB962C8B-B14F-4D97-AF65-F5344CB8AC3E}">
        <p14:creationId xmlns:p14="http://schemas.microsoft.com/office/powerpoint/2010/main" val="240467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cerem.sp@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bc.org.br/wp-content/uploads/2020/08/Procedimentos-Essenciais-Finais-pagina-residencia-medica.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7">
            <a:extLst>
              <a:ext uri="{FF2B5EF4-FFF2-40B4-BE49-F238E27FC236}">
                <a16:creationId xmlns:a16="http://schemas.microsoft.com/office/drawing/2014/main" id="{EFA9B6C6-A247-48A8-9A1C-1E36FA9456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ítulo 1">
            <a:extLst>
              <a:ext uri="{FF2B5EF4-FFF2-40B4-BE49-F238E27FC236}">
                <a16:creationId xmlns:a16="http://schemas.microsoft.com/office/drawing/2014/main" id="{3DD712B3-B140-3F04-220F-5C0ACC4817B9}"/>
              </a:ext>
            </a:extLst>
          </p:cNvPr>
          <p:cNvSpPr>
            <a:spLocks noGrp="1"/>
          </p:cNvSpPr>
          <p:nvPr>
            <p:ph type="ctrTitle"/>
          </p:nvPr>
        </p:nvSpPr>
        <p:spPr>
          <a:xfrm>
            <a:off x="1301261" y="590062"/>
            <a:ext cx="6098602" cy="1944994"/>
          </a:xfrm>
        </p:spPr>
        <p:txBody>
          <a:bodyPr>
            <a:normAutofit/>
          </a:bodyPr>
          <a:lstStyle/>
          <a:p>
            <a:pPr algn="l"/>
            <a:r>
              <a:rPr lang="pt-BR" sz="5600" dirty="0">
                <a:solidFill>
                  <a:srgbClr val="FFFFFF"/>
                </a:solidFill>
              </a:rPr>
              <a:t>Plenário CEREM-SP</a:t>
            </a:r>
          </a:p>
        </p:txBody>
      </p:sp>
      <p:sp>
        <p:nvSpPr>
          <p:cNvPr id="3" name="Subtítulo 2">
            <a:extLst>
              <a:ext uri="{FF2B5EF4-FFF2-40B4-BE49-F238E27FC236}">
                <a16:creationId xmlns:a16="http://schemas.microsoft.com/office/drawing/2014/main" id="{27619A59-16C9-8625-CC20-E487E33EFCDC}"/>
              </a:ext>
            </a:extLst>
          </p:cNvPr>
          <p:cNvSpPr>
            <a:spLocks noGrp="1"/>
          </p:cNvSpPr>
          <p:nvPr>
            <p:ph type="subTitle" idx="1"/>
          </p:nvPr>
        </p:nvSpPr>
        <p:spPr>
          <a:xfrm>
            <a:off x="5642044" y="4698614"/>
            <a:ext cx="5088650" cy="1198120"/>
          </a:xfrm>
        </p:spPr>
        <p:txBody>
          <a:bodyPr>
            <a:normAutofit/>
          </a:bodyPr>
          <a:lstStyle/>
          <a:p>
            <a:pPr algn="r"/>
            <a:r>
              <a:rPr lang="pt-BR" sz="4000" dirty="0">
                <a:solidFill>
                  <a:srgbClr val="FFFFFF"/>
                </a:solidFill>
              </a:rPr>
              <a:t>Janeiro 2025</a:t>
            </a:r>
          </a:p>
        </p:txBody>
      </p:sp>
      <p:sp>
        <p:nvSpPr>
          <p:cNvPr id="25"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176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26"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763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27"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20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28"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01262" y="3496322"/>
            <a:ext cx="0" cy="335280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478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2F789E-1F97-0085-B640-B01BCDB0F779}"/>
              </a:ext>
            </a:extLst>
          </p:cNvPr>
          <p:cNvSpPr>
            <a:spLocks noGrp="1"/>
          </p:cNvSpPr>
          <p:nvPr>
            <p:ph type="title"/>
          </p:nvPr>
        </p:nvSpPr>
        <p:spPr/>
        <p:txBody>
          <a:bodyPr/>
          <a:lstStyle/>
          <a:p>
            <a:r>
              <a:rPr lang="pt-BR" dirty="0"/>
              <a:t>Transferência</a:t>
            </a:r>
          </a:p>
        </p:txBody>
      </p:sp>
      <p:sp>
        <p:nvSpPr>
          <p:cNvPr id="3" name="Espaço Reservado para Conteúdo 2">
            <a:extLst>
              <a:ext uri="{FF2B5EF4-FFF2-40B4-BE49-F238E27FC236}">
                <a16:creationId xmlns:a16="http://schemas.microsoft.com/office/drawing/2014/main" id="{07999A05-FCD1-66A4-77F8-B42D102AF11F}"/>
              </a:ext>
            </a:extLst>
          </p:cNvPr>
          <p:cNvSpPr>
            <a:spLocks noGrp="1"/>
          </p:cNvSpPr>
          <p:nvPr>
            <p:ph idx="1"/>
          </p:nvPr>
        </p:nvSpPr>
        <p:spPr/>
        <p:txBody>
          <a:bodyPr/>
          <a:lstStyle/>
          <a:p>
            <a:r>
              <a:rPr lang="pt-BR" dirty="0"/>
              <a:t>23000.052004/2024-54 Medicina de Reabilitação Lucy Montoro São Jose dos Campos para Hospital do Servidor Público Municipal – </a:t>
            </a:r>
            <a:r>
              <a:rPr lang="pt-BR" dirty="0">
                <a:highlight>
                  <a:srgbClr val="FFFF00"/>
                </a:highlight>
              </a:rPr>
              <a:t>FINANCIAMENTO SERÁ do MINISTÉRIO DA SAÚDE</a:t>
            </a:r>
          </a:p>
        </p:txBody>
      </p:sp>
    </p:spTree>
    <p:extLst>
      <p:ext uri="{BB962C8B-B14F-4D97-AF65-F5344CB8AC3E}">
        <p14:creationId xmlns:p14="http://schemas.microsoft.com/office/powerpoint/2010/main" val="2335641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8000"/>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D232A6-860A-9892-C629-E0EE87A03564}"/>
              </a:ext>
            </a:extLst>
          </p:cNvPr>
          <p:cNvSpPr>
            <a:spLocks noGrp="1"/>
          </p:cNvSpPr>
          <p:nvPr>
            <p:ph type="title"/>
          </p:nvPr>
        </p:nvSpPr>
        <p:spPr>
          <a:noFill/>
        </p:spPr>
        <p:txBody>
          <a:bodyPr/>
          <a:lstStyle/>
          <a:p>
            <a:r>
              <a:rPr lang="pt-BR" b="1" dirty="0">
                <a:solidFill>
                  <a:schemeClr val="accent6">
                    <a:lumMod val="75000"/>
                  </a:schemeClr>
                </a:solidFill>
              </a:rPr>
              <a:t>Visitas São Paulo 2024 - 2025</a:t>
            </a:r>
          </a:p>
        </p:txBody>
      </p:sp>
      <p:sp>
        <p:nvSpPr>
          <p:cNvPr id="3" name="Espaço Reservado para Conteúdo 2">
            <a:extLst>
              <a:ext uri="{FF2B5EF4-FFF2-40B4-BE49-F238E27FC236}">
                <a16:creationId xmlns:a16="http://schemas.microsoft.com/office/drawing/2014/main" id="{15A30488-D4FC-FEE5-739D-FE6EAE5AD0C3}"/>
              </a:ext>
            </a:extLst>
          </p:cNvPr>
          <p:cNvSpPr>
            <a:spLocks noGrp="1"/>
          </p:cNvSpPr>
          <p:nvPr>
            <p:ph idx="1"/>
          </p:nvPr>
        </p:nvSpPr>
        <p:spPr>
          <a:xfrm>
            <a:off x="838200" y="1690688"/>
            <a:ext cx="10515600" cy="4486275"/>
          </a:xfrm>
          <a:noFill/>
        </p:spPr>
        <p:txBody>
          <a:bodyPr>
            <a:normAutofit/>
          </a:bodyPr>
          <a:lstStyle/>
          <a:p>
            <a:r>
              <a:rPr lang="pt-BR" sz="4000" dirty="0"/>
              <a:t>Solicitação Inicial Agendamento de visitas </a:t>
            </a:r>
            <a:r>
              <a:rPr lang="pt-BR" sz="4800" dirty="0"/>
              <a:t>					678 (67%)</a:t>
            </a:r>
          </a:p>
          <a:p>
            <a:pPr marL="0" indent="0">
              <a:buNone/>
            </a:pPr>
            <a:endParaRPr lang="pt-BR" sz="4800" dirty="0"/>
          </a:p>
          <a:p>
            <a:r>
              <a:rPr lang="pt-BR" sz="4800" dirty="0"/>
              <a:t>Restam 221 Pelo </a:t>
            </a:r>
            <a:r>
              <a:rPr lang="pt-BR" sz="4800" dirty="0" err="1"/>
              <a:t>Siscnrm</a:t>
            </a:r>
            <a:endParaRPr lang="pt-BR" sz="4800" dirty="0"/>
          </a:p>
          <a:p>
            <a:pPr lvl="1"/>
            <a:r>
              <a:rPr lang="pt-BR" sz="3200" dirty="0"/>
              <a:t>125 Credenciamento provisório</a:t>
            </a:r>
          </a:p>
          <a:p>
            <a:pPr lvl="1"/>
            <a:r>
              <a:rPr lang="pt-BR" sz="3200" dirty="0"/>
              <a:t>096 Credenciamento 5 anos e Reconhecimento</a:t>
            </a:r>
          </a:p>
          <a:p>
            <a:endParaRPr lang="pt-BR" dirty="0"/>
          </a:p>
          <a:p>
            <a:endParaRPr lang="pt-BR" dirty="0"/>
          </a:p>
        </p:txBody>
      </p:sp>
    </p:spTree>
    <p:extLst>
      <p:ext uri="{BB962C8B-B14F-4D97-AF65-F5344CB8AC3E}">
        <p14:creationId xmlns:p14="http://schemas.microsoft.com/office/powerpoint/2010/main" val="1854230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14B61C-6E04-36B6-0CF1-87E95A1A92F4}"/>
              </a:ext>
            </a:extLst>
          </p:cNvPr>
          <p:cNvSpPr>
            <a:spLocks noGrp="1"/>
          </p:cNvSpPr>
          <p:nvPr>
            <p:ph type="title"/>
          </p:nvPr>
        </p:nvSpPr>
        <p:spPr/>
        <p:txBody>
          <a:bodyPr/>
          <a:lstStyle/>
          <a:p>
            <a:pPr algn="ctr"/>
            <a:r>
              <a:rPr lang="pt-BR" dirty="0"/>
              <a:t>CEREM – SP </a:t>
            </a:r>
            <a:br>
              <a:rPr lang="pt-BR" dirty="0"/>
            </a:br>
            <a:r>
              <a:rPr lang="pt-BR" dirty="0"/>
              <a:t>2024/2025</a:t>
            </a:r>
          </a:p>
        </p:txBody>
      </p:sp>
      <p:sp>
        <p:nvSpPr>
          <p:cNvPr id="3" name="Espaço Reservado para Conteúdo 2">
            <a:extLst>
              <a:ext uri="{FF2B5EF4-FFF2-40B4-BE49-F238E27FC236}">
                <a16:creationId xmlns:a16="http://schemas.microsoft.com/office/drawing/2014/main" id="{3E024556-E97D-887A-DF8C-85E72CA415BE}"/>
              </a:ext>
            </a:extLst>
          </p:cNvPr>
          <p:cNvSpPr>
            <a:spLocks noGrp="1"/>
          </p:cNvSpPr>
          <p:nvPr>
            <p:ph idx="1"/>
          </p:nvPr>
        </p:nvSpPr>
        <p:spPr/>
        <p:txBody>
          <a:bodyPr/>
          <a:lstStyle/>
          <a:p>
            <a:pPr algn="ctr"/>
            <a:r>
              <a:rPr lang="pt-BR" dirty="0">
                <a:hlinkClick r:id="rId2"/>
              </a:rPr>
              <a:t>cerem.sp@gmail.com</a:t>
            </a:r>
            <a:endParaRPr lang="pt-BR" dirty="0"/>
          </a:p>
          <a:p>
            <a:pPr algn="ctr"/>
            <a:endParaRPr lang="pt-BR" dirty="0"/>
          </a:p>
          <a:p>
            <a:pPr algn="ctr"/>
            <a:r>
              <a:rPr lang="pt-BR" dirty="0"/>
              <a:t>DIRETORIA</a:t>
            </a:r>
          </a:p>
          <a:p>
            <a:pPr algn="ctr"/>
            <a:r>
              <a:rPr lang="pt-BR" dirty="0"/>
              <a:t>Dr. Paulo Fernando </a:t>
            </a:r>
            <a:r>
              <a:rPr lang="pt-BR" dirty="0" err="1"/>
              <a:t>Constancio</a:t>
            </a:r>
            <a:r>
              <a:rPr lang="pt-BR" dirty="0"/>
              <a:t> de Souza</a:t>
            </a:r>
          </a:p>
          <a:p>
            <a:pPr algn="ctr"/>
            <a:r>
              <a:rPr lang="pt-BR" dirty="0"/>
              <a:t>Dra. Luciana </a:t>
            </a:r>
            <a:r>
              <a:rPr lang="pt-BR" dirty="0" err="1"/>
              <a:t>Digieri</a:t>
            </a:r>
            <a:endParaRPr lang="pt-BR" dirty="0"/>
          </a:p>
          <a:p>
            <a:pPr algn="ctr"/>
            <a:r>
              <a:rPr lang="pt-BR" dirty="0"/>
              <a:t>Dr. Leandro Dias</a:t>
            </a:r>
          </a:p>
          <a:p>
            <a:pPr algn="ctr"/>
            <a:r>
              <a:rPr lang="pt-BR" dirty="0"/>
              <a:t>Dra. </a:t>
            </a:r>
            <a:r>
              <a:rPr lang="pt-BR" dirty="0" err="1"/>
              <a:t>Lidia</a:t>
            </a:r>
            <a:r>
              <a:rPr lang="pt-BR" dirty="0"/>
              <a:t> Torres</a:t>
            </a:r>
          </a:p>
          <a:p>
            <a:pPr algn="ctr"/>
            <a:r>
              <a:rPr lang="pt-BR" dirty="0"/>
              <a:t>Dr. Renato Carrera</a:t>
            </a:r>
          </a:p>
        </p:txBody>
      </p:sp>
    </p:spTree>
    <p:extLst>
      <p:ext uri="{BB962C8B-B14F-4D97-AF65-F5344CB8AC3E}">
        <p14:creationId xmlns:p14="http://schemas.microsoft.com/office/powerpoint/2010/main" val="3255924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D895E47-A013-FABB-F047-7CC321DF6323}"/>
              </a:ext>
            </a:extLst>
          </p:cNvPr>
          <p:cNvSpPr>
            <a:spLocks noGrp="1"/>
          </p:cNvSpPr>
          <p:nvPr>
            <p:ph type="title"/>
          </p:nvPr>
        </p:nvSpPr>
        <p:spPr>
          <a:xfrm>
            <a:off x="686834" y="1153572"/>
            <a:ext cx="3200400" cy="4461163"/>
          </a:xfrm>
        </p:spPr>
        <p:txBody>
          <a:bodyPr>
            <a:normAutofit/>
          </a:bodyPr>
          <a:lstStyle/>
          <a:p>
            <a:r>
              <a:rPr lang="pt-BR">
                <a:solidFill>
                  <a:srgbClr val="FFFFFF"/>
                </a:solidFill>
              </a:rPr>
              <a:t>Informes CNRM</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ço Reservado para Conteúdo 2">
            <a:extLst>
              <a:ext uri="{FF2B5EF4-FFF2-40B4-BE49-F238E27FC236}">
                <a16:creationId xmlns:a16="http://schemas.microsoft.com/office/drawing/2014/main" id="{741EA4AE-294C-52C3-10FE-DD6C33171654}"/>
              </a:ext>
            </a:extLst>
          </p:cNvPr>
          <p:cNvSpPr>
            <a:spLocks noGrp="1"/>
          </p:cNvSpPr>
          <p:nvPr>
            <p:ph idx="1"/>
          </p:nvPr>
        </p:nvSpPr>
        <p:spPr>
          <a:xfrm>
            <a:off x="4447308" y="591344"/>
            <a:ext cx="6906491" cy="5585619"/>
          </a:xfrm>
        </p:spPr>
        <p:txBody>
          <a:bodyPr anchor="ctr">
            <a:normAutofit/>
          </a:bodyPr>
          <a:lstStyle/>
          <a:p>
            <a:r>
              <a:rPr lang="pt-BR" sz="2200" dirty="0"/>
              <a:t>11 a 13 de Março de 2025 – Congresso ABEM em NATAL</a:t>
            </a:r>
          </a:p>
          <a:p>
            <a:r>
              <a:rPr lang="pt-BR" sz="2200" dirty="0"/>
              <a:t>15 a 18 de Junho de 2025 – CONASSEMS em Belo Horizonte</a:t>
            </a:r>
          </a:p>
          <a:p>
            <a:r>
              <a:rPr lang="pt-BR" sz="2200" dirty="0"/>
              <a:t>CGRS comunica encontro virtual Câmara Técnica, instância que analisa os processos </a:t>
            </a:r>
            <a:r>
              <a:rPr lang="pt-BR" sz="2200" dirty="0" err="1"/>
              <a:t>pré</a:t>
            </a:r>
            <a:r>
              <a:rPr lang="pt-BR" sz="2200" dirty="0"/>
              <a:t> plenário, objetivo uniformização das análise técnicas.</a:t>
            </a:r>
          </a:p>
          <a:p>
            <a:r>
              <a:rPr lang="pt-BR" sz="2200" dirty="0"/>
              <a:t>24 de fevereiro de 2025 previsto, mas não confirmado, encontro com visitadores.</a:t>
            </a:r>
          </a:p>
          <a:p>
            <a:r>
              <a:rPr lang="pt-BR" sz="2200" dirty="0"/>
              <a:t> ENARE – CFM questiona discussão sobre as inúmeras irregularidades apontadas e solicita pauta Arthur Chioro solicita encaminhamento e se compromete realizar apresentação próximo plenário.</a:t>
            </a:r>
          </a:p>
          <a:p>
            <a:r>
              <a:rPr lang="pt-BR" sz="2200" dirty="0"/>
              <a:t>CFM pede alteração de pauta – Discussão da Minuta de Regimento </a:t>
            </a:r>
          </a:p>
        </p:txBody>
      </p:sp>
    </p:spTree>
    <p:extLst>
      <p:ext uri="{BB962C8B-B14F-4D97-AF65-F5344CB8AC3E}">
        <p14:creationId xmlns:p14="http://schemas.microsoft.com/office/powerpoint/2010/main" val="594139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9795963-2CBB-0DBC-69F9-1CE9A0B8663E}"/>
              </a:ext>
            </a:extLst>
          </p:cNvPr>
          <p:cNvSpPr>
            <a:spLocks noGrp="1"/>
          </p:cNvSpPr>
          <p:nvPr>
            <p:ph type="title"/>
          </p:nvPr>
        </p:nvSpPr>
        <p:spPr>
          <a:xfrm>
            <a:off x="841248" y="256032"/>
            <a:ext cx="10506456" cy="1014984"/>
          </a:xfrm>
        </p:spPr>
        <p:txBody>
          <a:bodyPr anchor="b">
            <a:normAutofit/>
          </a:bodyPr>
          <a:lstStyle/>
          <a:p>
            <a:r>
              <a:rPr lang="pt-BR" dirty="0"/>
              <a:t>Demandas</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Espaço Reservado para Conteúdo 2">
            <a:extLst>
              <a:ext uri="{FF2B5EF4-FFF2-40B4-BE49-F238E27FC236}">
                <a16:creationId xmlns:a16="http://schemas.microsoft.com/office/drawing/2014/main" id="{4581D5E8-3388-AE44-18CF-B40E9FB33605}"/>
              </a:ext>
            </a:extLst>
          </p:cNvPr>
          <p:cNvGraphicFramePr>
            <a:graphicFrameLocks noGrp="1"/>
          </p:cNvGraphicFramePr>
          <p:nvPr>
            <p:ph idx="1"/>
            <p:extLst>
              <p:ext uri="{D42A27DB-BD31-4B8C-83A1-F6EECF244321}">
                <p14:modId xmlns:p14="http://schemas.microsoft.com/office/powerpoint/2010/main" val="1525339937"/>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7421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8">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BC69947-80C7-77A4-1ACD-C737D40EB0F8}"/>
              </a:ext>
            </a:extLst>
          </p:cNvPr>
          <p:cNvSpPr>
            <a:spLocks noGrp="1"/>
          </p:cNvSpPr>
          <p:nvPr>
            <p:ph type="title"/>
          </p:nvPr>
        </p:nvSpPr>
        <p:spPr>
          <a:xfrm>
            <a:off x="838200" y="459863"/>
            <a:ext cx="10515600" cy="1004594"/>
          </a:xfrm>
        </p:spPr>
        <p:txBody>
          <a:bodyPr>
            <a:normAutofit/>
          </a:bodyPr>
          <a:lstStyle/>
          <a:p>
            <a:pPr algn="ctr"/>
            <a:r>
              <a:rPr lang="pt-BR">
                <a:solidFill>
                  <a:srgbClr val="FFFFFF"/>
                </a:solidFill>
              </a:rPr>
              <a:t>Resumo 2024 – CNRM </a:t>
            </a:r>
          </a:p>
        </p:txBody>
      </p:sp>
      <p:sp>
        <p:nvSpPr>
          <p:cNvPr id="22" name="Rectangle: Rounded Corners 10">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Espaço Reservado para Conteúdo 2">
            <a:extLst>
              <a:ext uri="{FF2B5EF4-FFF2-40B4-BE49-F238E27FC236}">
                <a16:creationId xmlns:a16="http://schemas.microsoft.com/office/drawing/2014/main" id="{27CA0A36-DA29-A8BC-3977-D61603A90864}"/>
              </a:ext>
            </a:extLst>
          </p:cNvPr>
          <p:cNvGraphicFramePr>
            <a:graphicFrameLocks noGrp="1"/>
          </p:cNvGraphicFramePr>
          <p:nvPr>
            <p:ph idx="1"/>
            <p:extLst>
              <p:ext uri="{D42A27DB-BD31-4B8C-83A1-F6EECF244321}">
                <p14:modId xmlns:p14="http://schemas.microsoft.com/office/powerpoint/2010/main" val="2273115365"/>
              </p:ext>
            </p:extLst>
          </p:nvPr>
        </p:nvGraphicFramePr>
        <p:xfrm>
          <a:off x="838200" y="180091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7309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193900-072A-FCC4-64EE-D6071B76A220}"/>
              </a:ext>
            </a:extLst>
          </p:cNvPr>
          <p:cNvSpPr>
            <a:spLocks noGrp="1"/>
          </p:cNvSpPr>
          <p:nvPr>
            <p:ph type="title"/>
          </p:nvPr>
        </p:nvSpPr>
        <p:spPr/>
        <p:txBody>
          <a:bodyPr/>
          <a:lstStyle/>
          <a:p>
            <a:r>
              <a:rPr lang="pt-BR" dirty="0"/>
              <a:t>Resumo de atividades em números</a:t>
            </a:r>
            <a:br>
              <a:rPr lang="pt-BR" dirty="0"/>
            </a:br>
            <a:r>
              <a:rPr lang="pt-BR" dirty="0"/>
              <a:t>Janeiro a dezembro de 2024 - CNRM</a:t>
            </a:r>
          </a:p>
        </p:txBody>
      </p:sp>
      <p:graphicFrame>
        <p:nvGraphicFramePr>
          <p:cNvPr id="9" name="Espaço Reservado para Conteúdo 6">
            <a:extLst>
              <a:ext uri="{FF2B5EF4-FFF2-40B4-BE49-F238E27FC236}">
                <a16:creationId xmlns:a16="http://schemas.microsoft.com/office/drawing/2014/main" id="{6ACFD56C-0B5E-B026-CEEC-3827A896C968}"/>
              </a:ext>
            </a:extLst>
          </p:cNvPr>
          <p:cNvGraphicFramePr>
            <a:graphicFrameLocks noGrp="1"/>
          </p:cNvGraphicFramePr>
          <p:nvPr>
            <p:ph idx="1"/>
            <p:extLst>
              <p:ext uri="{D42A27DB-BD31-4B8C-83A1-F6EECF244321}">
                <p14:modId xmlns:p14="http://schemas.microsoft.com/office/powerpoint/2010/main" val="2410131934"/>
              </p:ext>
            </p:extLst>
          </p:nvPr>
        </p:nvGraphicFramePr>
        <p:xfrm>
          <a:off x="838200" y="1825625"/>
          <a:ext cx="10036629"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9587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5E1598-6BC2-E4EE-E409-03A1611572CD}"/>
              </a:ext>
            </a:extLst>
          </p:cNvPr>
          <p:cNvSpPr>
            <a:spLocks noGrp="1"/>
          </p:cNvSpPr>
          <p:nvPr>
            <p:ph type="title"/>
          </p:nvPr>
        </p:nvSpPr>
        <p:spPr/>
        <p:txBody>
          <a:bodyPr/>
          <a:lstStyle/>
          <a:p>
            <a:r>
              <a:rPr lang="pt-BR" dirty="0"/>
              <a:t>Dados do SISCNRM Janeiro de 2025</a:t>
            </a:r>
          </a:p>
        </p:txBody>
      </p:sp>
      <p:sp>
        <p:nvSpPr>
          <p:cNvPr id="3" name="Espaço Reservado para Conteúdo 2">
            <a:extLst>
              <a:ext uri="{FF2B5EF4-FFF2-40B4-BE49-F238E27FC236}">
                <a16:creationId xmlns:a16="http://schemas.microsoft.com/office/drawing/2014/main" id="{11CE319C-29FF-FE77-9F68-5A073CE39597}"/>
              </a:ext>
            </a:extLst>
          </p:cNvPr>
          <p:cNvSpPr>
            <a:spLocks noGrp="1"/>
          </p:cNvSpPr>
          <p:nvPr>
            <p:ph sz="half" idx="1"/>
          </p:nvPr>
        </p:nvSpPr>
        <p:spPr>
          <a:blipFill>
            <a:blip r:embed="rId2"/>
            <a:stretch>
              <a:fillRect/>
            </a:stretch>
          </a:blipFill>
        </p:spPr>
        <p:txBody>
          <a:bodyPr/>
          <a:lstStyle/>
          <a:p>
            <a:r>
              <a:rPr lang="pt-BR" sz="4000" dirty="0"/>
              <a:t>Brasil</a:t>
            </a:r>
          </a:p>
          <a:p>
            <a:r>
              <a:rPr lang="pt-BR" sz="3200" dirty="0"/>
              <a:t>73.283 Vagas Autorizadas</a:t>
            </a:r>
          </a:p>
          <a:p>
            <a:r>
              <a:rPr lang="pt-BR" sz="3200" dirty="0"/>
              <a:t>50.270 Vagas Ocupadas</a:t>
            </a:r>
          </a:p>
          <a:p>
            <a:r>
              <a:rPr lang="pt-BR" sz="3200" dirty="0"/>
              <a:t>8.138 Programas</a:t>
            </a:r>
          </a:p>
          <a:p>
            <a:r>
              <a:rPr lang="pt-BR" sz="3200" dirty="0"/>
              <a:t>1.137 Instituições</a:t>
            </a:r>
          </a:p>
        </p:txBody>
      </p:sp>
      <p:sp>
        <p:nvSpPr>
          <p:cNvPr id="4" name="Espaço Reservado para Conteúdo 3">
            <a:extLst>
              <a:ext uri="{FF2B5EF4-FFF2-40B4-BE49-F238E27FC236}">
                <a16:creationId xmlns:a16="http://schemas.microsoft.com/office/drawing/2014/main" id="{E00F611A-404C-E303-E4CD-DA358EC3C766}"/>
              </a:ext>
            </a:extLst>
          </p:cNvPr>
          <p:cNvSpPr>
            <a:spLocks noGrp="1"/>
          </p:cNvSpPr>
          <p:nvPr>
            <p:ph sz="half" idx="2"/>
          </p:nvPr>
        </p:nvSpPr>
        <p:spPr>
          <a:xfrm>
            <a:off x="6019799" y="1825625"/>
            <a:ext cx="5965371" cy="4351338"/>
          </a:xfrm>
          <a:blipFill>
            <a:blip r:embed="rId3"/>
            <a:stretch>
              <a:fillRect/>
            </a:stretch>
          </a:blipFill>
        </p:spPr>
        <p:txBody>
          <a:bodyPr/>
          <a:lstStyle/>
          <a:p>
            <a:r>
              <a:rPr lang="pt-BR" sz="4000" dirty="0"/>
              <a:t>São Paulo</a:t>
            </a:r>
          </a:p>
          <a:p>
            <a:pPr lvl="1"/>
            <a:r>
              <a:rPr lang="pt-BR" sz="3600" dirty="0"/>
              <a:t>16.355 Vagas Autorizadas</a:t>
            </a:r>
          </a:p>
          <a:p>
            <a:pPr lvl="1"/>
            <a:r>
              <a:rPr lang="pt-BR" sz="3600" dirty="0"/>
              <a:t>11.039 Vagas Ocupadas</a:t>
            </a:r>
          </a:p>
          <a:p>
            <a:pPr lvl="1"/>
            <a:r>
              <a:rPr lang="pt-BR" sz="3600" dirty="0"/>
              <a:t>1.530 Programas</a:t>
            </a:r>
          </a:p>
          <a:p>
            <a:pPr lvl="1"/>
            <a:r>
              <a:rPr lang="pt-BR" sz="3600" dirty="0"/>
              <a:t>417 Instituições</a:t>
            </a:r>
          </a:p>
        </p:txBody>
      </p:sp>
    </p:spTree>
    <p:extLst>
      <p:ext uri="{BB962C8B-B14F-4D97-AF65-F5344CB8AC3E}">
        <p14:creationId xmlns:p14="http://schemas.microsoft.com/office/powerpoint/2010/main" val="4066134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5E90C5C6-9BF0-2C22-CC3C-294D82B36161}"/>
              </a:ext>
            </a:extLst>
          </p:cNvPr>
          <p:cNvSpPr>
            <a:spLocks noGrp="1"/>
          </p:cNvSpPr>
          <p:nvPr>
            <p:ph type="title"/>
          </p:nvPr>
        </p:nvSpPr>
        <p:spPr/>
        <p:txBody>
          <a:bodyPr/>
          <a:lstStyle/>
          <a:p>
            <a:r>
              <a:rPr lang="pt-BR" dirty="0"/>
              <a:t>Processos CEREM SP Supervisão EXIGÊNCIA</a:t>
            </a:r>
          </a:p>
        </p:txBody>
      </p:sp>
      <p:graphicFrame>
        <p:nvGraphicFramePr>
          <p:cNvPr id="8" name="Espaço Reservado para Conteúdo 5">
            <a:extLst>
              <a:ext uri="{FF2B5EF4-FFF2-40B4-BE49-F238E27FC236}">
                <a16:creationId xmlns:a16="http://schemas.microsoft.com/office/drawing/2014/main" id="{6CECC56A-C9F5-3E68-91F9-F8FC68ADB55A}"/>
              </a:ext>
            </a:extLst>
          </p:cNvPr>
          <p:cNvGraphicFramePr>
            <a:graphicFrameLocks noGrp="1"/>
          </p:cNvGraphicFramePr>
          <p:nvPr>
            <p:ph idx="1"/>
            <p:extLst>
              <p:ext uri="{D42A27DB-BD31-4B8C-83A1-F6EECF244321}">
                <p14:modId xmlns:p14="http://schemas.microsoft.com/office/powerpoint/2010/main" val="94917421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2300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63D09F-D283-0F56-094A-914578E65D59}"/>
              </a:ext>
            </a:extLst>
          </p:cNvPr>
          <p:cNvSpPr>
            <a:spLocks noGrp="1"/>
          </p:cNvSpPr>
          <p:nvPr>
            <p:ph type="title"/>
          </p:nvPr>
        </p:nvSpPr>
        <p:spPr/>
        <p:txBody>
          <a:bodyPr/>
          <a:lstStyle/>
          <a:p>
            <a:r>
              <a:rPr lang="pt-BR" dirty="0"/>
              <a:t>Denúncia</a:t>
            </a:r>
          </a:p>
        </p:txBody>
      </p:sp>
      <p:sp>
        <p:nvSpPr>
          <p:cNvPr id="3" name="Espaço Reservado para Conteúdo 2">
            <a:extLst>
              <a:ext uri="{FF2B5EF4-FFF2-40B4-BE49-F238E27FC236}">
                <a16:creationId xmlns:a16="http://schemas.microsoft.com/office/drawing/2014/main" id="{D3F8BB41-4340-F91F-D75C-39D387AFCB50}"/>
              </a:ext>
            </a:extLst>
          </p:cNvPr>
          <p:cNvSpPr>
            <a:spLocks noGrp="1"/>
          </p:cNvSpPr>
          <p:nvPr>
            <p:ph idx="1"/>
          </p:nvPr>
        </p:nvSpPr>
        <p:spPr/>
        <p:txBody>
          <a:bodyPr>
            <a:normAutofit fontScale="92500"/>
          </a:bodyPr>
          <a:lstStyle/>
          <a:p>
            <a:r>
              <a:rPr lang="pt-BR" sz="3000" dirty="0"/>
              <a:t>23000.038987/2024-16 – Arquivamento Processo</a:t>
            </a:r>
          </a:p>
          <a:p>
            <a:r>
              <a:rPr lang="pt-BR" sz="3000" dirty="0"/>
              <a:t>23000.000964/2021-96 – DILIGÊNCIA e visita pela CNRM e SAESP</a:t>
            </a:r>
          </a:p>
          <a:p>
            <a:pPr marL="45085" marR="35560" algn="just">
              <a:lnSpc>
                <a:spcPct val="115000"/>
              </a:lnSpc>
              <a:spcBef>
                <a:spcPts val="5"/>
              </a:spcBef>
              <a:tabLst>
                <a:tab pos="1284605" algn="l"/>
              </a:tabLst>
            </a:pPr>
            <a:r>
              <a:rPr lang="pt-BR" sz="3000" dirty="0"/>
              <a:t>23000.039894/2024-17 – GO – Supervisão EXIGÊNCIA (90)</a:t>
            </a:r>
          </a:p>
          <a:p>
            <a:pPr marL="502285" marR="35560" lvl="1" algn="just">
              <a:lnSpc>
                <a:spcPct val="115000"/>
              </a:lnSpc>
              <a:spcBef>
                <a:spcPts val="5"/>
              </a:spcBef>
              <a:tabLst>
                <a:tab pos="1284605" algn="l"/>
              </a:tabLst>
            </a:pP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1) Providenciar o Conforto</a:t>
            </a:r>
            <a:r>
              <a:rPr lang="pt-PT" sz="1700" spc="270"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Médico</a:t>
            </a:r>
            <a:r>
              <a:rPr lang="pt-PT" sz="1700" spc="27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aos</a:t>
            </a:r>
            <a:r>
              <a:rPr lang="pt-PT" sz="1700" spc="27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spc="-10" dirty="0">
                <a:solidFill>
                  <a:srgbClr val="232323"/>
                </a:solidFill>
                <a:effectLst/>
                <a:highlight>
                  <a:srgbClr val="00FFFF"/>
                </a:highlight>
                <a:latin typeface="Times New Roman" panose="02020603050405020304" pitchFamily="18" charset="0"/>
                <a:ea typeface="Times New Roman" panose="02020603050405020304" pitchFamily="18" charset="0"/>
              </a:rPr>
              <a:t>residentes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2) Apresentar a Programação Teórica para o ano de 2025 3)Apresentar os Termos de Convênio com instituições externas nas áreas necessárias ao treinamento dos residentes : ambulatório</a:t>
            </a:r>
            <a:r>
              <a:rPr lang="pt-PT" sz="1700" spc="-2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de</a:t>
            </a:r>
            <a:r>
              <a:rPr lang="pt-PT" sz="1700" spc="-2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ginecologia</a:t>
            </a:r>
            <a:r>
              <a:rPr lang="pt-PT" sz="1700" spc="-3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geral, ambulatório de endocrinologia ginecológica</a:t>
            </a:r>
            <a:r>
              <a:rPr lang="pt-PT" sz="1700" spc="390"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e</a:t>
            </a:r>
            <a:r>
              <a:rPr lang="pt-PT" sz="1700" spc="39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spc="-10" dirty="0">
                <a:solidFill>
                  <a:srgbClr val="232323"/>
                </a:solidFill>
                <a:effectLst/>
                <a:highlight>
                  <a:srgbClr val="00FFFF"/>
                </a:highlight>
                <a:latin typeface="Times New Roman" panose="02020603050405020304" pitchFamily="18" charset="0"/>
                <a:ea typeface="Times New Roman" panose="02020603050405020304" pitchFamily="18" charset="0"/>
              </a:rPr>
              <a:t>climatério, ambulatório</a:t>
            </a:r>
            <a:r>
              <a:rPr lang="pt-PT" sz="1700" spc="-1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spc="-10" dirty="0">
                <a:solidFill>
                  <a:srgbClr val="232323"/>
                </a:solidFill>
                <a:effectLst/>
                <a:highlight>
                  <a:srgbClr val="00FFFF"/>
                </a:highlight>
                <a:latin typeface="Times New Roman" panose="02020603050405020304" pitchFamily="18" charset="0"/>
                <a:ea typeface="Times New Roman" panose="02020603050405020304" pitchFamily="18" charset="0"/>
              </a:rPr>
              <a:t>de</a:t>
            </a:r>
            <a:r>
              <a:rPr lang="pt-PT" sz="1700" spc="-1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spc="-10" dirty="0">
                <a:solidFill>
                  <a:srgbClr val="232323"/>
                </a:solidFill>
                <a:effectLst/>
                <a:highlight>
                  <a:srgbClr val="00FFFF"/>
                </a:highlight>
                <a:latin typeface="Times New Roman" panose="02020603050405020304" pitchFamily="18" charset="0"/>
                <a:ea typeface="Times New Roman" panose="02020603050405020304" pitchFamily="18" charset="0"/>
              </a:rPr>
              <a:t>Patologia</a:t>
            </a:r>
            <a:r>
              <a:rPr lang="pt-PT" sz="1700" spc="-1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spc="-10" dirty="0">
                <a:solidFill>
                  <a:srgbClr val="232323"/>
                </a:solidFill>
                <a:effectLst/>
                <a:highlight>
                  <a:srgbClr val="00FFFF"/>
                </a:highlight>
                <a:latin typeface="Times New Roman" panose="02020603050405020304" pitchFamily="18" charset="0"/>
                <a:ea typeface="Times New Roman" panose="02020603050405020304" pitchFamily="18" charset="0"/>
              </a:rPr>
              <a:t>do</a:t>
            </a:r>
            <a:r>
              <a:rPr lang="pt-PT" sz="1700" spc="-1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spc="-10" dirty="0">
                <a:solidFill>
                  <a:srgbClr val="232323"/>
                </a:solidFill>
                <a:effectLst/>
                <a:highlight>
                  <a:srgbClr val="00FFFF"/>
                </a:highlight>
                <a:latin typeface="Times New Roman" panose="02020603050405020304" pitchFamily="18" charset="0"/>
                <a:ea typeface="Times New Roman" panose="02020603050405020304" pitchFamily="18" charset="0"/>
              </a:rPr>
              <a:t>Trato</a:t>
            </a:r>
            <a:r>
              <a:rPr lang="pt-BR" sz="1700" dirty="0">
                <a:effectLst/>
              </a:rPr>
              <a:t>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Genital</a:t>
            </a:r>
            <a:r>
              <a:rPr lang="pt-PT" sz="1700" spc="-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Inferior</a:t>
            </a:r>
            <a:r>
              <a:rPr lang="pt-PT" sz="1700" spc="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e</a:t>
            </a:r>
            <a:r>
              <a:rPr lang="pt-PT" sz="1700" spc="-10"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treinamento</a:t>
            </a:r>
            <a:r>
              <a:rPr lang="pt-PT" sz="1700" spc="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spc="-25" dirty="0">
                <a:solidFill>
                  <a:srgbClr val="232323"/>
                </a:solidFill>
                <a:effectLst/>
                <a:highlight>
                  <a:srgbClr val="00FFFF"/>
                </a:highlight>
                <a:latin typeface="Times New Roman" panose="02020603050405020304" pitchFamily="18" charset="0"/>
                <a:ea typeface="Times New Roman" panose="02020603050405020304" pitchFamily="18" charset="0"/>
              </a:rPr>
              <a:t>em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cirurgias</a:t>
            </a:r>
            <a:r>
              <a:rPr lang="pt-PT" sz="1700" spc="-4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ginecológicas</a:t>
            </a:r>
            <a:r>
              <a:rPr lang="pt-PT" sz="1700" spc="-40"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spc="-10" dirty="0">
                <a:solidFill>
                  <a:srgbClr val="232323"/>
                </a:solidFill>
                <a:effectLst/>
                <a:highlight>
                  <a:srgbClr val="00FFFF"/>
                </a:highlight>
                <a:latin typeface="Times New Roman" panose="02020603050405020304" pitchFamily="18" charset="0"/>
                <a:ea typeface="Times New Roman" panose="02020603050405020304" pitchFamily="18" charset="0"/>
              </a:rPr>
              <a:t>abertas.</a:t>
            </a:r>
            <a:r>
              <a:rPr lang="pt-BR" sz="1700" dirty="0">
                <a:effectLst/>
              </a:rPr>
              <a:t> </a:t>
            </a:r>
            <a:endParaRPr lang="pt-BR" dirty="0"/>
          </a:p>
          <a:p>
            <a:pPr marL="45085" marR="34290" algn="just">
              <a:lnSpc>
                <a:spcPct val="115000"/>
              </a:lnSpc>
              <a:spcBef>
                <a:spcPts val="5"/>
              </a:spcBef>
            </a:pPr>
            <a:r>
              <a:rPr lang="pt-BR" sz="3000" dirty="0"/>
              <a:t>23000.042552/2024-76 – Medicina Emergência (60) -  </a:t>
            </a:r>
          </a:p>
          <a:p>
            <a:pPr marL="502285" marR="34290" lvl="1" algn="just">
              <a:lnSpc>
                <a:spcPct val="115000"/>
              </a:lnSpc>
              <a:spcBef>
                <a:spcPts val="5"/>
              </a:spcBef>
            </a:pP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1) Apresentar o quadro de preceptores dos Médicos Residentes no cenário de prática da UPA local 2) Substituir o treinamento dos médicos residentes na sala vermelha da Irmandade de Misericórdia da Santa Casa de São José do Rio Preto por outro cenário qualificado 3) Que seja marcada nova avaliação pela CEREM SP para</a:t>
            </a:r>
            <a:r>
              <a:rPr lang="pt-PT" sz="1700" spc="-50"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avaliação</a:t>
            </a:r>
            <a:r>
              <a:rPr lang="pt-PT" sz="1700" spc="-5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da</a:t>
            </a:r>
            <a:r>
              <a:rPr lang="pt-PT" sz="1700" spc="-6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implantação</a:t>
            </a:r>
            <a:r>
              <a:rPr lang="pt-PT" sz="1700" spc="-50"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spc="-25" dirty="0">
                <a:solidFill>
                  <a:srgbClr val="232323"/>
                </a:solidFill>
                <a:effectLst/>
                <a:highlight>
                  <a:srgbClr val="00FFFF"/>
                </a:highlight>
                <a:latin typeface="Times New Roman" panose="02020603050405020304" pitchFamily="18" charset="0"/>
                <a:ea typeface="Times New Roman" panose="02020603050405020304" pitchFamily="18" charset="0"/>
              </a:rPr>
              <a:t>das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readequações</a:t>
            </a:r>
            <a:r>
              <a:rPr lang="pt-PT" sz="1700" spc="-25" dirty="0">
                <a:solidFill>
                  <a:srgbClr val="232323"/>
                </a:solidFill>
                <a:effectLst/>
                <a:highlight>
                  <a:srgbClr val="00FFFF"/>
                </a:highlight>
                <a:latin typeface="Times New Roman" panose="02020603050405020304" pitchFamily="18" charset="0"/>
                <a:ea typeface="Times New Roman" panose="02020603050405020304" pitchFamily="18" charset="0"/>
              </a:rPr>
              <a:t> </a:t>
            </a:r>
            <a:r>
              <a:rPr lang="pt-PT" sz="1700" dirty="0">
                <a:solidFill>
                  <a:srgbClr val="232323"/>
                </a:solidFill>
                <a:effectLst/>
                <a:highlight>
                  <a:srgbClr val="00FFFF"/>
                </a:highlight>
                <a:latin typeface="Times New Roman" panose="02020603050405020304" pitchFamily="18" charset="0"/>
                <a:ea typeface="Times New Roman" panose="02020603050405020304" pitchFamily="18" charset="0"/>
              </a:rPr>
              <a:t>no</a:t>
            </a:r>
            <a:r>
              <a:rPr lang="pt-PT" sz="1700" spc="-10" dirty="0">
                <a:solidFill>
                  <a:srgbClr val="232323"/>
                </a:solidFill>
                <a:effectLst/>
                <a:highlight>
                  <a:srgbClr val="00FFFF"/>
                </a:highlight>
                <a:latin typeface="Times New Roman" panose="02020603050405020304" pitchFamily="18" charset="0"/>
                <a:ea typeface="Times New Roman" panose="02020603050405020304" pitchFamily="18" charset="0"/>
              </a:rPr>
              <a:t> Programa.</a:t>
            </a:r>
            <a:r>
              <a:rPr lang="pt-BR" sz="1700" dirty="0">
                <a:effectLst/>
              </a:rPr>
              <a:t> </a:t>
            </a:r>
            <a:endParaRPr lang="pt-BR" sz="1700" dirty="0"/>
          </a:p>
          <a:p>
            <a:pPr marL="45085" marR="35560" algn="just">
              <a:lnSpc>
                <a:spcPct val="115000"/>
              </a:lnSpc>
              <a:spcBef>
                <a:spcPts val="5"/>
              </a:spcBef>
              <a:tabLst>
                <a:tab pos="1284605" algn="l"/>
              </a:tabLst>
            </a:pPr>
            <a:endParaRPr lang="pt-BR" dirty="0"/>
          </a:p>
          <a:p>
            <a:pPr marL="45085" marR="35560" algn="just">
              <a:lnSpc>
                <a:spcPct val="115000"/>
              </a:lnSpc>
              <a:spcBef>
                <a:spcPts val="5"/>
              </a:spcBef>
              <a:tabLst>
                <a:tab pos="1284605" algn="l"/>
              </a:tabLst>
            </a:pPr>
            <a:endParaRPr lang="pt-BR" sz="1800" dirty="0">
              <a:solidFill>
                <a:srgbClr val="232323"/>
              </a:solidFill>
              <a:effectLst/>
              <a:highlight>
                <a:srgbClr val="00FFFF"/>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84513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899F94-8974-E55F-781B-C85599612FE6}"/>
              </a:ext>
            </a:extLst>
          </p:cNvPr>
          <p:cNvSpPr>
            <a:spLocks noGrp="1"/>
          </p:cNvSpPr>
          <p:nvPr>
            <p:ph type="title"/>
          </p:nvPr>
        </p:nvSpPr>
        <p:spPr/>
        <p:txBody>
          <a:bodyPr/>
          <a:lstStyle/>
          <a:p>
            <a:r>
              <a:rPr lang="pt-BR" dirty="0"/>
              <a:t>Atos Autorizativos</a:t>
            </a:r>
          </a:p>
        </p:txBody>
      </p:sp>
      <p:sp>
        <p:nvSpPr>
          <p:cNvPr id="3" name="Espaço Reservado para Conteúdo 2">
            <a:extLst>
              <a:ext uri="{FF2B5EF4-FFF2-40B4-BE49-F238E27FC236}">
                <a16:creationId xmlns:a16="http://schemas.microsoft.com/office/drawing/2014/main" id="{644BFF63-ED99-F79C-7841-2BE2F0F13922}"/>
              </a:ext>
            </a:extLst>
          </p:cNvPr>
          <p:cNvSpPr>
            <a:spLocks noGrp="1"/>
          </p:cNvSpPr>
          <p:nvPr>
            <p:ph idx="1"/>
          </p:nvPr>
        </p:nvSpPr>
        <p:spPr>
          <a:xfrm>
            <a:off x="838200" y="1436914"/>
            <a:ext cx="10515600" cy="5055961"/>
          </a:xfrm>
        </p:spPr>
        <p:txBody>
          <a:bodyPr>
            <a:normAutofit fontScale="92500" lnSpcReduction="10000"/>
          </a:bodyPr>
          <a:lstStyle/>
          <a:p>
            <a:r>
              <a:rPr lang="pt-BR" sz="3200" dirty="0"/>
              <a:t>Favoráveis 						– 32</a:t>
            </a:r>
          </a:p>
          <a:p>
            <a:r>
              <a:rPr lang="pt-BR" sz="3200" dirty="0"/>
              <a:t>Favoráveis em Supervisão EXIGÊNCIA 	– 12</a:t>
            </a:r>
          </a:p>
          <a:p>
            <a:pPr lvl="1"/>
            <a:r>
              <a:rPr lang="pt-BR" dirty="0"/>
              <a:t>2024 – 310   Programa de Ortopedia redução de 5 para 3 vagas cabe RECURSOI</a:t>
            </a:r>
          </a:p>
          <a:p>
            <a:pPr lvl="1"/>
            <a:r>
              <a:rPr lang="pt-BR" dirty="0"/>
              <a:t>2022 – 1224 Programa de GO com a intervenção da CEREMSP saiu de DILIGÊNCIA para EXIGÊNCIA </a:t>
            </a:r>
          </a:p>
          <a:p>
            <a:r>
              <a:rPr lang="pt-BR" sz="3200" dirty="0"/>
              <a:t>Restituir para Instituição 				– 14</a:t>
            </a:r>
          </a:p>
          <a:p>
            <a:pPr lvl="1"/>
            <a:r>
              <a:rPr lang="pt-BR" dirty="0"/>
              <a:t>Encaminhar Diagnóstico Situacional 10 e 4 com outras pendências</a:t>
            </a:r>
          </a:p>
          <a:p>
            <a:pPr lvl="1"/>
            <a:r>
              <a:rPr lang="pt-BR" dirty="0"/>
              <a:t>Passa a ser OBRIGATÓRIO o encaminhamento de DIAGNÓSTICO SITUACIONAL – Formulário Especifico em PDF editável.</a:t>
            </a:r>
          </a:p>
          <a:p>
            <a:pPr lvl="1"/>
            <a:r>
              <a:rPr lang="pt-BR" dirty="0"/>
              <a:t>Recomendamos visita ao PORTAL DO CBC </a:t>
            </a:r>
            <a:r>
              <a:rPr lang="pt-BR" dirty="0">
                <a:highlight>
                  <a:srgbClr val="FFFF00"/>
                </a:highlight>
              </a:rPr>
              <a:t>Operações e Procedimentos Essenciais a serem realizados pelos Residentes Número de procedimentos sugeridos</a:t>
            </a:r>
          </a:p>
          <a:p>
            <a:r>
              <a:rPr lang="pt-BR" dirty="0">
                <a:hlinkClick r:id="rId3"/>
              </a:rPr>
              <a:t>https://cbc.org.br/wp-content/uploads/2020/08/Procedimentos-Essenciais-Finais-pagina-residencia-medica.pdf</a:t>
            </a:r>
            <a:endParaRPr lang="pt-BR" dirty="0"/>
          </a:p>
          <a:p>
            <a:endParaRPr lang="pt-BR" dirty="0"/>
          </a:p>
        </p:txBody>
      </p:sp>
    </p:spTree>
    <p:extLst>
      <p:ext uri="{BB962C8B-B14F-4D97-AF65-F5344CB8AC3E}">
        <p14:creationId xmlns:p14="http://schemas.microsoft.com/office/powerpoint/2010/main" val="48835034"/>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513</TotalTime>
  <Words>741</Words>
  <Application>Microsoft Macintosh PowerPoint</Application>
  <PresentationFormat>Widescreen</PresentationFormat>
  <Paragraphs>90</Paragraphs>
  <Slides>12</Slides>
  <Notes>2</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12</vt:i4>
      </vt:variant>
    </vt:vector>
  </HeadingPairs>
  <TitlesOfParts>
    <vt:vector size="18" baseType="lpstr">
      <vt:lpstr>Aptos</vt:lpstr>
      <vt:lpstr>Aptos Display</vt:lpstr>
      <vt:lpstr>Arial</vt:lpstr>
      <vt:lpstr>Calibri</vt:lpstr>
      <vt:lpstr>Times New Roman</vt:lpstr>
      <vt:lpstr>Tema do Office</vt:lpstr>
      <vt:lpstr>Plenário CEREM-SP</vt:lpstr>
      <vt:lpstr>Informes CNRM</vt:lpstr>
      <vt:lpstr>Demandas</vt:lpstr>
      <vt:lpstr>Resumo 2024 – CNRM </vt:lpstr>
      <vt:lpstr>Resumo de atividades em números Janeiro a dezembro de 2024 - CNRM</vt:lpstr>
      <vt:lpstr>Dados do SISCNRM Janeiro de 2025</vt:lpstr>
      <vt:lpstr>Processos CEREM SP Supervisão EXIGÊNCIA</vt:lpstr>
      <vt:lpstr>Denúncia</vt:lpstr>
      <vt:lpstr>Atos Autorizativos</vt:lpstr>
      <vt:lpstr>Transferência</vt:lpstr>
      <vt:lpstr>Visitas São Paulo 2024 - 2025</vt:lpstr>
      <vt:lpstr>CEREM – SP  2024/2025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Paulo Fernando Constancio de Souza</dc:creator>
  <cp:lastModifiedBy>Paulo Fernando Constancio de Souza</cp:lastModifiedBy>
  <cp:revision>1</cp:revision>
  <dcterms:created xsi:type="dcterms:W3CDTF">2025-01-24T09:30:09Z</dcterms:created>
  <dcterms:modified xsi:type="dcterms:W3CDTF">2025-01-29T13:13:46Z</dcterms:modified>
</cp:coreProperties>
</file>